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Lst>
  <p:notesMasterIdLst>
    <p:notesMasterId r:id="rId31"/>
  </p:notesMasterIdLst>
  <p:handoutMasterIdLst>
    <p:handoutMasterId r:id="rId32"/>
  </p:handoutMasterIdLst>
  <p:sldIdLst>
    <p:sldId id="382" r:id="rId5"/>
    <p:sldId id="612" r:id="rId6"/>
    <p:sldId id="613" r:id="rId7"/>
    <p:sldId id="614" r:id="rId8"/>
    <p:sldId id="615" r:id="rId9"/>
    <p:sldId id="616" r:id="rId10"/>
    <p:sldId id="617" r:id="rId11"/>
    <p:sldId id="618" r:id="rId12"/>
    <p:sldId id="619" r:id="rId13"/>
    <p:sldId id="620" r:id="rId14"/>
    <p:sldId id="621" r:id="rId15"/>
    <p:sldId id="622" r:id="rId16"/>
    <p:sldId id="623" r:id="rId17"/>
    <p:sldId id="624" r:id="rId18"/>
    <p:sldId id="625" r:id="rId19"/>
    <p:sldId id="626" r:id="rId20"/>
    <p:sldId id="627" r:id="rId21"/>
    <p:sldId id="628" r:id="rId22"/>
    <p:sldId id="629" r:id="rId23"/>
    <p:sldId id="630" r:id="rId24"/>
    <p:sldId id="631" r:id="rId25"/>
    <p:sldId id="632" r:id="rId26"/>
    <p:sldId id="633" r:id="rId27"/>
    <p:sldId id="634" r:id="rId28"/>
    <p:sldId id="635" r:id="rId29"/>
    <p:sldId id="636"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659" userDrawn="1">
          <p15:clr>
            <a:srgbClr val="A4A3A4"/>
          </p15:clr>
        </p15:guide>
        <p15:guide id="3" pos="7287" userDrawn="1">
          <p15:clr>
            <a:srgbClr val="A4A3A4"/>
          </p15:clr>
        </p15:guide>
        <p15:guide id="4" orient="horz" pos="3045" userDrawn="1">
          <p15:clr>
            <a:srgbClr val="A4A3A4"/>
          </p15:clr>
        </p15:guide>
        <p15:guide id="6" pos="4520" userDrawn="1">
          <p15:clr>
            <a:srgbClr val="A4A3A4"/>
          </p15:clr>
        </p15:guide>
        <p15:guide id="8" orient="horz" pos="368" userDrawn="1">
          <p15:clr>
            <a:srgbClr val="A4A3A4"/>
          </p15:clr>
        </p15:guide>
        <p15:guide id="9" pos="642" userDrawn="1">
          <p15:clr>
            <a:srgbClr val="A4A3A4"/>
          </p15:clr>
        </p15:guide>
        <p15:guide id="11" pos="6017" userDrawn="1">
          <p15:clr>
            <a:srgbClr val="A4A3A4"/>
          </p15:clr>
        </p15:guide>
        <p15:guide id="12" pos="2955" userDrawn="1">
          <p15:clr>
            <a:srgbClr val="A4A3A4"/>
          </p15:clr>
        </p15:guide>
        <p15:guide id="13" orient="horz" pos="686" userDrawn="1">
          <p15:clr>
            <a:srgbClr val="A4A3A4"/>
          </p15:clr>
        </p15:guide>
        <p15:guide id="14" pos="529" userDrawn="1">
          <p15:clr>
            <a:srgbClr val="A4A3A4"/>
          </p15:clr>
        </p15:guide>
        <p15:guide id="15" orient="horz" pos="4088" userDrawn="1">
          <p15:clr>
            <a:srgbClr val="A4A3A4"/>
          </p15:clr>
        </p15:guide>
        <p15:guide id="16" orient="horz" pos="1275" userDrawn="1">
          <p15:clr>
            <a:srgbClr val="A4A3A4"/>
          </p15:clr>
        </p15:guide>
        <p15:guide id="17" orient="horz" pos="3952"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6761D99-80D6-BC0E-E311-548398254BCD}" name="Andres Felipe Ocampo Quiceno" initials="AFOQ" userId="Andres Felipe Ocampo Quiceno" providerId="None"/>
  <p188:author id="{DBA0F0B3-885B-9ED8-9AB1-FB99292BB538}" name="Andres Felipe Ocampo Quiceno" initials="AFOQ" userId="S::1143835519@icesi.edu.co::8ca54b6e-971d-484a-9055-651a87997b9e"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E7E1"/>
    <a:srgbClr val="5B922B"/>
    <a:srgbClr val="B5E8FF"/>
    <a:srgbClr val="B4E1F1"/>
    <a:srgbClr val="34446E"/>
    <a:srgbClr val="00AABD"/>
    <a:srgbClr val="82BA26"/>
    <a:srgbClr val="EA5B38"/>
    <a:srgbClr val="94CAF3"/>
    <a:srgbClr val="002C8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Estilo claro 1 - Acento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D27102A9-8310-4765-A935-A1911B00CA55}" styleName="Estilo claro 1 - Acento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0E3FDE45-AF77-4B5C-9715-49D594BDF05E}" styleName="Estilo claro 1 - Acento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7DF18680-E054-41AD-8BC1-D1AEF772440D}" styleName="Estilo medio 2 - Énfasis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904" autoAdjust="0"/>
    <p:restoredTop sz="96327" autoAdjust="0"/>
  </p:normalViewPr>
  <p:slideViewPr>
    <p:cSldViewPr snapToGrid="0">
      <p:cViewPr varScale="1">
        <p:scale>
          <a:sx n="86" d="100"/>
          <a:sy n="86" d="100"/>
        </p:scale>
        <p:origin x="979" y="58"/>
      </p:cViewPr>
      <p:guideLst>
        <p:guide pos="3659"/>
        <p:guide pos="7287"/>
        <p:guide orient="horz" pos="3045"/>
        <p:guide pos="4520"/>
        <p:guide orient="horz" pos="368"/>
        <p:guide pos="642"/>
        <p:guide pos="6017"/>
        <p:guide pos="2955"/>
        <p:guide orient="horz" pos="686"/>
        <p:guide pos="529"/>
        <p:guide orient="horz" pos="4088"/>
        <p:guide orient="horz" pos="1275"/>
        <p:guide orient="horz" pos="3952"/>
      </p:guideLst>
    </p:cSldViewPr>
  </p:slideViewPr>
  <p:notesTextViewPr>
    <p:cViewPr>
      <p:scale>
        <a:sx n="1" d="1"/>
        <a:sy n="1" d="1"/>
      </p:scale>
      <p:origin x="0" y="0"/>
    </p:cViewPr>
  </p:notesTextViewPr>
  <p:sorterViewPr>
    <p:cViewPr varScale="1">
      <p:scale>
        <a:sx n="1" d="1"/>
        <a:sy n="1" d="1"/>
      </p:scale>
      <p:origin x="0" y="-10296"/>
    </p:cViewPr>
  </p:sorterViewPr>
  <p:notesViewPr>
    <p:cSldViewPr snapToGrid="0">
      <p:cViewPr varScale="1">
        <p:scale>
          <a:sx n="146" d="100"/>
          <a:sy n="146" d="100"/>
        </p:scale>
        <p:origin x="4600" y="17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handoutMaster" Target="handoutMasters/handoutMaster1.xml"/><Relationship Id="rId37"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a:extLst>
              <a:ext uri="{FF2B5EF4-FFF2-40B4-BE49-F238E27FC236}">
                <a16:creationId xmlns:a16="http://schemas.microsoft.com/office/drawing/2014/main" id="{A7828D19-AFDA-BFAA-5673-207AF7E5C58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a:extLst>
              <a:ext uri="{FF2B5EF4-FFF2-40B4-BE49-F238E27FC236}">
                <a16:creationId xmlns:a16="http://schemas.microsoft.com/office/drawing/2014/main" id="{BDC616E5-8C72-69A9-8478-FDEE5669F88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D0232EC-1BE2-4A04-8B83-BFC5601140B3}" type="datetimeFigureOut">
              <a:rPr lang="es-ES" smtClean="0"/>
              <a:t>18/07/2024</a:t>
            </a:fld>
            <a:endParaRPr lang="es-ES"/>
          </a:p>
        </p:txBody>
      </p:sp>
      <p:sp>
        <p:nvSpPr>
          <p:cNvPr id="4" name="Marcador de pie de página 3">
            <a:extLst>
              <a:ext uri="{FF2B5EF4-FFF2-40B4-BE49-F238E27FC236}">
                <a16:creationId xmlns:a16="http://schemas.microsoft.com/office/drawing/2014/main" id="{6429C413-3C8B-C268-249C-D36CF7FDA77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5" name="Marcador de número de diapositiva 4">
            <a:extLst>
              <a:ext uri="{FF2B5EF4-FFF2-40B4-BE49-F238E27FC236}">
                <a16:creationId xmlns:a16="http://schemas.microsoft.com/office/drawing/2014/main" id="{6F7ED210-89AA-3E99-9960-E97CCACE90E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4722C69-D9B4-4BE8-9346-1C076032FFF2}" type="slidenum">
              <a:rPr lang="es-ES" smtClean="0"/>
              <a:t>‹Nº›</a:t>
            </a:fld>
            <a:endParaRPr lang="es-ES"/>
          </a:p>
        </p:txBody>
      </p:sp>
    </p:spTree>
    <p:extLst>
      <p:ext uri="{BB962C8B-B14F-4D97-AF65-F5344CB8AC3E}">
        <p14:creationId xmlns:p14="http://schemas.microsoft.com/office/powerpoint/2010/main" val="375446891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ABE507C-8858-4C89-8159-FFA19C580029}" type="datetimeFigureOut">
              <a:rPr lang="en-US" smtClean="0"/>
              <a:t>7/18/2024</a:t>
            </a:fld>
            <a:endParaRPr lang="en-U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37DE7B6-2070-49AA-AE58-D9C9A76A8A9D}" type="slidenum">
              <a:rPr lang="en-US" smtClean="0"/>
              <a:t>‹Nº›</a:t>
            </a:fld>
            <a:endParaRPr lang="en-US"/>
          </a:p>
        </p:txBody>
      </p:sp>
    </p:spTree>
    <p:extLst>
      <p:ext uri="{BB962C8B-B14F-4D97-AF65-F5344CB8AC3E}">
        <p14:creationId xmlns:p14="http://schemas.microsoft.com/office/powerpoint/2010/main" val="42757177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Portada">
    <p:bg>
      <p:bgPr>
        <a:solidFill>
          <a:schemeClr val="bg1"/>
        </a:solidFill>
        <a:effectLst/>
      </p:bgPr>
    </p:bg>
    <p:spTree>
      <p:nvGrpSpPr>
        <p:cNvPr id="1" name=""/>
        <p:cNvGrpSpPr/>
        <p:nvPr/>
      </p:nvGrpSpPr>
      <p:grpSpPr>
        <a:xfrm>
          <a:off x="0" y="0"/>
          <a:ext cx="0" cy="0"/>
          <a:chOff x="0" y="0"/>
          <a:chExt cx="0" cy="0"/>
        </a:xfrm>
      </p:grpSpPr>
      <p:pic>
        <p:nvPicPr>
          <p:cNvPr id="4" name="Picture 3" descr="A picture containing tree, outdoor, sky, bushes&#10;&#10;Description automatically generated">
            <a:extLst>
              <a:ext uri="{FF2B5EF4-FFF2-40B4-BE49-F238E27FC236}">
                <a16:creationId xmlns:a16="http://schemas.microsoft.com/office/drawing/2014/main" id="{DDD3B1AD-A5AC-F44C-83C3-F649D54CDFA6}"/>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17922" r="1637"/>
          <a:stretch/>
        </p:blipFill>
        <p:spPr>
          <a:xfrm>
            <a:off x="0" y="0"/>
            <a:ext cx="12328071" cy="6858000"/>
          </a:xfrm>
          <a:prstGeom prst="rect">
            <a:avLst/>
          </a:prstGeom>
        </p:spPr>
      </p:pic>
      <p:sp>
        <p:nvSpPr>
          <p:cNvPr id="5" name="Rounded Rectangle 4">
            <a:extLst>
              <a:ext uri="{FF2B5EF4-FFF2-40B4-BE49-F238E27FC236}">
                <a16:creationId xmlns:a16="http://schemas.microsoft.com/office/drawing/2014/main" id="{4B3FA92A-8E39-9E44-83EC-657B859A6353}"/>
              </a:ext>
            </a:extLst>
          </p:cNvPr>
          <p:cNvSpPr/>
          <p:nvPr userDrawn="1"/>
        </p:nvSpPr>
        <p:spPr>
          <a:xfrm rot="16200000">
            <a:off x="2724751" y="-2724749"/>
            <a:ext cx="6878570" cy="12328071"/>
          </a:xfrm>
          <a:prstGeom prst="roundRect">
            <a:avLst>
              <a:gd name="adj" fmla="val 0"/>
            </a:avLst>
          </a:prstGeom>
          <a:gradFill>
            <a:gsLst>
              <a:gs pos="25000">
                <a:schemeClr val="accent2"/>
              </a:gs>
              <a:gs pos="72000">
                <a:schemeClr val="accent2">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O"/>
          </a:p>
        </p:txBody>
      </p:sp>
      <p:pic>
        <p:nvPicPr>
          <p:cNvPr id="7" name="Picture 6">
            <a:extLst>
              <a:ext uri="{FF2B5EF4-FFF2-40B4-BE49-F238E27FC236}">
                <a16:creationId xmlns:a16="http://schemas.microsoft.com/office/drawing/2014/main" id="{5ADAD6F8-0D84-064D-AFC9-96B0ECB347A8}"/>
              </a:ext>
            </a:extLst>
          </p:cNvPr>
          <p:cNvPicPr>
            <a:picLocks noChangeAspect="1"/>
          </p:cNvPicPr>
          <p:nvPr userDrawn="1"/>
        </p:nvPicPr>
        <p:blipFill>
          <a:blip r:embed="rId3"/>
          <a:stretch>
            <a:fillRect/>
          </a:stretch>
        </p:blipFill>
        <p:spPr>
          <a:xfrm>
            <a:off x="1019175" y="1954999"/>
            <a:ext cx="2582550" cy="554246"/>
          </a:xfrm>
          <a:prstGeom prst="rect">
            <a:avLst/>
          </a:prstGeom>
        </p:spPr>
      </p:pic>
    </p:spTree>
    <p:extLst>
      <p:ext uri="{BB962C8B-B14F-4D97-AF65-F5344CB8AC3E}">
        <p14:creationId xmlns:p14="http://schemas.microsoft.com/office/powerpoint/2010/main" val="17912643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ortada">
    <p:bg>
      <p:bgPr>
        <a:solidFill>
          <a:schemeClr val="accent3"/>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9C93657-0C76-0843-8542-B3B47A558D70}"/>
              </a:ext>
            </a:extLst>
          </p:cNvPr>
          <p:cNvPicPr>
            <a:picLocks noChangeAspect="1"/>
          </p:cNvPicPr>
          <p:nvPr userDrawn="1"/>
        </p:nvPicPr>
        <p:blipFill>
          <a:blip r:embed="rId2"/>
          <a:stretch>
            <a:fillRect/>
          </a:stretch>
        </p:blipFill>
        <p:spPr>
          <a:xfrm>
            <a:off x="10137914" y="307283"/>
            <a:ext cx="1541392" cy="330801"/>
          </a:xfrm>
          <a:prstGeom prst="rect">
            <a:avLst/>
          </a:prstGeom>
        </p:spPr>
      </p:pic>
    </p:spTree>
    <p:extLst>
      <p:ext uri="{BB962C8B-B14F-4D97-AF65-F5344CB8AC3E}">
        <p14:creationId xmlns:p14="http://schemas.microsoft.com/office/powerpoint/2010/main" val="28949402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raportada">
    <p:bg>
      <p:bgPr>
        <a:solidFill>
          <a:schemeClr val="accent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CD2C3FB-EF1C-5F4E-AB18-3A58EF16A325}"/>
              </a:ext>
            </a:extLst>
          </p:cNvPr>
          <p:cNvPicPr>
            <a:picLocks noChangeAspect="1"/>
          </p:cNvPicPr>
          <p:nvPr userDrawn="1"/>
        </p:nvPicPr>
        <p:blipFill>
          <a:blip r:embed="rId2"/>
          <a:stretch>
            <a:fillRect/>
          </a:stretch>
        </p:blipFill>
        <p:spPr>
          <a:xfrm>
            <a:off x="10137914" y="307283"/>
            <a:ext cx="1541392" cy="330801"/>
          </a:xfrm>
          <a:prstGeom prst="rect">
            <a:avLst/>
          </a:prstGeom>
        </p:spPr>
      </p:pic>
    </p:spTree>
    <p:extLst>
      <p:ext uri="{BB962C8B-B14F-4D97-AF65-F5344CB8AC3E}">
        <p14:creationId xmlns:p14="http://schemas.microsoft.com/office/powerpoint/2010/main" val="294183846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Contraportada">
    <p:bg>
      <p:bgPr>
        <a:solidFill>
          <a:schemeClr val="accent4"/>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CD2C3FB-EF1C-5F4E-AB18-3A58EF16A325}"/>
              </a:ext>
            </a:extLst>
          </p:cNvPr>
          <p:cNvPicPr>
            <a:picLocks noChangeAspect="1"/>
          </p:cNvPicPr>
          <p:nvPr userDrawn="1"/>
        </p:nvPicPr>
        <p:blipFill>
          <a:blip r:embed="rId2"/>
          <a:stretch>
            <a:fillRect/>
          </a:stretch>
        </p:blipFill>
        <p:spPr>
          <a:xfrm>
            <a:off x="10137914" y="307283"/>
            <a:ext cx="1541392" cy="330801"/>
          </a:xfrm>
          <a:prstGeom prst="rect">
            <a:avLst/>
          </a:prstGeom>
        </p:spPr>
      </p:pic>
    </p:spTree>
    <p:extLst>
      <p:ext uri="{BB962C8B-B14F-4D97-AF65-F5344CB8AC3E}">
        <p14:creationId xmlns:p14="http://schemas.microsoft.com/office/powerpoint/2010/main" val="13173397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Contraportada">
    <p:bg>
      <p:bgPr>
        <a:solidFill>
          <a:schemeClr val="accent5"/>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CD2C3FB-EF1C-5F4E-AB18-3A58EF16A325}"/>
              </a:ext>
            </a:extLst>
          </p:cNvPr>
          <p:cNvPicPr>
            <a:picLocks noChangeAspect="1"/>
          </p:cNvPicPr>
          <p:nvPr userDrawn="1"/>
        </p:nvPicPr>
        <p:blipFill>
          <a:blip r:embed="rId2"/>
          <a:stretch>
            <a:fillRect/>
          </a:stretch>
        </p:blipFill>
        <p:spPr>
          <a:xfrm>
            <a:off x="10137914" y="307283"/>
            <a:ext cx="1541392" cy="330801"/>
          </a:xfrm>
          <a:prstGeom prst="rect">
            <a:avLst/>
          </a:prstGeom>
        </p:spPr>
      </p:pic>
    </p:spTree>
    <p:extLst>
      <p:ext uri="{BB962C8B-B14F-4D97-AF65-F5344CB8AC3E}">
        <p14:creationId xmlns:p14="http://schemas.microsoft.com/office/powerpoint/2010/main" val="228200321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Contraportada">
    <p:bg>
      <p:bgPr>
        <a:solidFill>
          <a:schemeClr val="accent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CD2C3FB-EF1C-5F4E-AB18-3A58EF16A325}"/>
              </a:ext>
            </a:extLst>
          </p:cNvPr>
          <p:cNvPicPr>
            <a:picLocks noChangeAspect="1"/>
          </p:cNvPicPr>
          <p:nvPr userDrawn="1"/>
        </p:nvPicPr>
        <p:blipFill>
          <a:blip r:embed="rId2"/>
          <a:stretch>
            <a:fillRect/>
          </a:stretch>
        </p:blipFill>
        <p:spPr>
          <a:xfrm>
            <a:off x="10137914" y="307283"/>
            <a:ext cx="1541392" cy="330801"/>
          </a:xfrm>
          <a:prstGeom prst="rect">
            <a:avLst/>
          </a:prstGeom>
        </p:spPr>
      </p:pic>
    </p:spTree>
    <p:extLst>
      <p:ext uri="{BB962C8B-B14F-4D97-AF65-F5344CB8AC3E}">
        <p14:creationId xmlns:p14="http://schemas.microsoft.com/office/powerpoint/2010/main" val="35072432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4_Vacío">
    <p:bg>
      <p:bgPr>
        <a:solidFill>
          <a:srgbClr val="F0E7E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6537F4F-3C43-D34A-A8A2-CF212F01BFBA}"/>
              </a:ext>
            </a:extLst>
          </p:cNvPr>
          <p:cNvPicPr>
            <a:picLocks noChangeAspect="1"/>
          </p:cNvPicPr>
          <p:nvPr userDrawn="1"/>
        </p:nvPicPr>
        <p:blipFill>
          <a:blip r:embed="rId2"/>
          <a:stretch>
            <a:fillRect/>
          </a:stretch>
        </p:blipFill>
        <p:spPr>
          <a:xfrm>
            <a:off x="10137914" y="307284"/>
            <a:ext cx="1541392" cy="330801"/>
          </a:xfrm>
          <a:prstGeom prst="rect">
            <a:avLst/>
          </a:prstGeom>
        </p:spPr>
      </p:pic>
      <p:sp>
        <p:nvSpPr>
          <p:cNvPr id="5" name="Rounded Rectangle 26">
            <a:extLst>
              <a:ext uri="{FF2B5EF4-FFF2-40B4-BE49-F238E27FC236}">
                <a16:creationId xmlns:a16="http://schemas.microsoft.com/office/drawing/2014/main" id="{1FB4502F-F224-6B42-A39C-720D69B22BD5}"/>
              </a:ext>
            </a:extLst>
          </p:cNvPr>
          <p:cNvSpPr/>
          <p:nvPr userDrawn="1"/>
        </p:nvSpPr>
        <p:spPr>
          <a:xfrm flipV="1">
            <a:off x="0" y="3274779"/>
            <a:ext cx="12192000" cy="3583221"/>
          </a:xfrm>
          <a:prstGeom prst="roundRect">
            <a:avLst>
              <a:gd name="adj" fmla="val 0"/>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CO"/>
          </a:p>
        </p:txBody>
      </p:sp>
    </p:spTree>
    <p:extLst>
      <p:ext uri="{BB962C8B-B14F-4D97-AF65-F5344CB8AC3E}">
        <p14:creationId xmlns:p14="http://schemas.microsoft.com/office/powerpoint/2010/main" val="93544541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5_Vacío">
    <p:bg>
      <p:bgPr>
        <a:solidFill>
          <a:srgbClr val="F0E7E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6537F4F-3C43-D34A-A8A2-CF212F01BFBA}"/>
              </a:ext>
            </a:extLst>
          </p:cNvPr>
          <p:cNvPicPr>
            <a:picLocks noChangeAspect="1"/>
          </p:cNvPicPr>
          <p:nvPr userDrawn="1"/>
        </p:nvPicPr>
        <p:blipFill>
          <a:blip r:embed="rId2"/>
          <a:stretch>
            <a:fillRect/>
          </a:stretch>
        </p:blipFill>
        <p:spPr>
          <a:xfrm>
            <a:off x="10137914" y="307284"/>
            <a:ext cx="1541392" cy="330801"/>
          </a:xfrm>
          <a:prstGeom prst="rect">
            <a:avLst/>
          </a:prstGeom>
        </p:spPr>
      </p:pic>
      <p:sp>
        <p:nvSpPr>
          <p:cNvPr id="7" name="Rounded Rectangle 26">
            <a:extLst>
              <a:ext uri="{FF2B5EF4-FFF2-40B4-BE49-F238E27FC236}">
                <a16:creationId xmlns:a16="http://schemas.microsoft.com/office/drawing/2014/main" id="{1EDB8B43-2928-0444-9480-56B012ADD2B3}"/>
              </a:ext>
            </a:extLst>
          </p:cNvPr>
          <p:cNvSpPr/>
          <p:nvPr userDrawn="1"/>
        </p:nvSpPr>
        <p:spPr>
          <a:xfrm flipV="1">
            <a:off x="0" y="3274779"/>
            <a:ext cx="12192000" cy="3583221"/>
          </a:xfrm>
          <a:prstGeom prst="roundRect">
            <a:avLst>
              <a:gd name="adj" fmla="val 0"/>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CO"/>
          </a:p>
        </p:txBody>
      </p:sp>
    </p:spTree>
    <p:extLst>
      <p:ext uri="{BB962C8B-B14F-4D97-AF65-F5344CB8AC3E}">
        <p14:creationId xmlns:p14="http://schemas.microsoft.com/office/powerpoint/2010/main" val="106663708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6_Vacío">
    <p:bg>
      <p:bgPr>
        <a:solidFill>
          <a:srgbClr val="F0E7E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6537F4F-3C43-D34A-A8A2-CF212F01BFBA}"/>
              </a:ext>
            </a:extLst>
          </p:cNvPr>
          <p:cNvPicPr>
            <a:picLocks noChangeAspect="1"/>
          </p:cNvPicPr>
          <p:nvPr userDrawn="1"/>
        </p:nvPicPr>
        <p:blipFill>
          <a:blip r:embed="rId2"/>
          <a:stretch>
            <a:fillRect/>
          </a:stretch>
        </p:blipFill>
        <p:spPr>
          <a:xfrm>
            <a:off x="10137914" y="307284"/>
            <a:ext cx="1541392" cy="330801"/>
          </a:xfrm>
          <a:prstGeom prst="rect">
            <a:avLst/>
          </a:prstGeom>
        </p:spPr>
      </p:pic>
      <p:sp>
        <p:nvSpPr>
          <p:cNvPr id="7" name="Rounded Rectangle 26">
            <a:extLst>
              <a:ext uri="{FF2B5EF4-FFF2-40B4-BE49-F238E27FC236}">
                <a16:creationId xmlns:a16="http://schemas.microsoft.com/office/drawing/2014/main" id="{D9737356-C99F-7146-AB42-723C664E14E5}"/>
              </a:ext>
            </a:extLst>
          </p:cNvPr>
          <p:cNvSpPr/>
          <p:nvPr userDrawn="1"/>
        </p:nvSpPr>
        <p:spPr>
          <a:xfrm flipV="1">
            <a:off x="0" y="3274779"/>
            <a:ext cx="12192000" cy="3583221"/>
          </a:xfrm>
          <a:prstGeom prst="roundRect">
            <a:avLst>
              <a:gd name="adj" fmla="val 0"/>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CO"/>
          </a:p>
        </p:txBody>
      </p:sp>
    </p:spTree>
    <p:extLst>
      <p:ext uri="{BB962C8B-B14F-4D97-AF65-F5344CB8AC3E}">
        <p14:creationId xmlns:p14="http://schemas.microsoft.com/office/powerpoint/2010/main" val="173126703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7_Vacío">
    <p:bg>
      <p:bgPr>
        <a:solidFill>
          <a:srgbClr val="F0E7E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6537F4F-3C43-D34A-A8A2-CF212F01BFBA}"/>
              </a:ext>
            </a:extLst>
          </p:cNvPr>
          <p:cNvPicPr>
            <a:picLocks noChangeAspect="1"/>
          </p:cNvPicPr>
          <p:nvPr userDrawn="1"/>
        </p:nvPicPr>
        <p:blipFill>
          <a:blip r:embed="rId2"/>
          <a:stretch>
            <a:fillRect/>
          </a:stretch>
        </p:blipFill>
        <p:spPr>
          <a:xfrm>
            <a:off x="10137914" y="307284"/>
            <a:ext cx="1541392" cy="330801"/>
          </a:xfrm>
          <a:prstGeom prst="rect">
            <a:avLst/>
          </a:prstGeom>
        </p:spPr>
      </p:pic>
      <p:sp>
        <p:nvSpPr>
          <p:cNvPr id="7" name="Rounded Rectangle 26">
            <a:extLst>
              <a:ext uri="{FF2B5EF4-FFF2-40B4-BE49-F238E27FC236}">
                <a16:creationId xmlns:a16="http://schemas.microsoft.com/office/drawing/2014/main" id="{18CA141E-6507-C44B-B977-E05ACF9AD064}"/>
              </a:ext>
            </a:extLst>
          </p:cNvPr>
          <p:cNvSpPr/>
          <p:nvPr userDrawn="1"/>
        </p:nvSpPr>
        <p:spPr>
          <a:xfrm flipV="1">
            <a:off x="0" y="3274779"/>
            <a:ext cx="12192000" cy="3583221"/>
          </a:xfrm>
          <a:prstGeom prst="roundRect">
            <a:avLst>
              <a:gd name="adj" fmla="val 0"/>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CO"/>
          </a:p>
        </p:txBody>
      </p:sp>
    </p:spTree>
    <p:extLst>
      <p:ext uri="{BB962C8B-B14F-4D97-AF65-F5344CB8AC3E}">
        <p14:creationId xmlns:p14="http://schemas.microsoft.com/office/powerpoint/2010/main" val="140822707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9_Vacío">
    <p:bg>
      <p:bgPr>
        <a:solidFill>
          <a:srgbClr val="F0E7E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6537F4F-3C43-D34A-A8A2-CF212F01BFBA}"/>
              </a:ext>
            </a:extLst>
          </p:cNvPr>
          <p:cNvPicPr>
            <a:picLocks noChangeAspect="1"/>
          </p:cNvPicPr>
          <p:nvPr userDrawn="1"/>
        </p:nvPicPr>
        <p:blipFill>
          <a:blip r:embed="rId2"/>
          <a:stretch>
            <a:fillRect/>
          </a:stretch>
        </p:blipFill>
        <p:spPr>
          <a:xfrm>
            <a:off x="10137914" y="307284"/>
            <a:ext cx="1541392" cy="330801"/>
          </a:xfrm>
          <a:prstGeom prst="rect">
            <a:avLst/>
          </a:prstGeom>
        </p:spPr>
      </p:pic>
      <p:sp>
        <p:nvSpPr>
          <p:cNvPr id="6" name="Rectangle 5">
            <a:extLst>
              <a:ext uri="{FF2B5EF4-FFF2-40B4-BE49-F238E27FC236}">
                <a16:creationId xmlns:a16="http://schemas.microsoft.com/office/drawing/2014/main" id="{D827339C-594D-C84D-84F1-410E4D80504A}"/>
              </a:ext>
            </a:extLst>
          </p:cNvPr>
          <p:cNvSpPr/>
          <p:nvPr userDrawn="1"/>
        </p:nvSpPr>
        <p:spPr>
          <a:xfrm>
            <a:off x="-9306" y="5013325"/>
            <a:ext cx="12201305" cy="1844676"/>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O"/>
          </a:p>
        </p:txBody>
      </p:sp>
      <p:sp>
        <p:nvSpPr>
          <p:cNvPr id="9" name="Chart Placeholder 8">
            <a:extLst>
              <a:ext uri="{FF2B5EF4-FFF2-40B4-BE49-F238E27FC236}">
                <a16:creationId xmlns:a16="http://schemas.microsoft.com/office/drawing/2014/main" id="{645E033A-1F4A-B54C-90F7-BE1984DCCB78}"/>
              </a:ext>
            </a:extLst>
          </p:cNvPr>
          <p:cNvSpPr>
            <a:spLocks noGrp="1"/>
          </p:cNvSpPr>
          <p:nvPr>
            <p:ph type="chart" sz="quarter" idx="10"/>
          </p:nvPr>
        </p:nvSpPr>
        <p:spPr>
          <a:xfrm>
            <a:off x="512694" y="941696"/>
            <a:ext cx="11166612" cy="3862316"/>
          </a:xfrm>
          <a:prstGeom prst="roundRect">
            <a:avLst>
              <a:gd name="adj" fmla="val 4653"/>
            </a:avLst>
          </a:prstGeom>
          <a:noFill/>
        </p:spPr>
        <p:txBody>
          <a:bodyPr/>
          <a:lstStyle/>
          <a:p>
            <a:endParaRPr lang="en-CO"/>
          </a:p>
        </p:txBody>
      </p:sp>
    </p:spTree>
    <p:extLst>
      <p:ext uri="{BB962C8B-B14F-4D97-AF65-F5344CB8AC3E}">
        <p14:creationId xmlns:p14="http://schemas.microsoft.com/office/powerpoint/2010/main" val="22742219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Vacío">
    <p:bg>
      <p:bgPr>
        <a:solidFill>
          <a:srgbClr val="F0E7E1"/>
        </a:solidFill>
        <a:effectLst/>
      </p:bgPr>
    </p:bg>
    <p:spTree>
      <p:nvGrpSpPr>
        <p:cNvPr id="1" name=""/>
        <p:cNvGrpSpPr/>
        <p:nvPr/>
      </p:nvGrpSpPr>
      <p:grpSpPr>
        <a:xfrm>
          <a:off x="0" y="0"/>
          <a:ext cx="0" cy="0"/>
          <a:chOff x="0" y="0"/>
          <a:chExt cx="0" cy="0"/>
        </a:xfrm>
      </p:grpSpPr>
      <p:pic>
        <p:nvPicPr>
          <p:cNvPr id="2" name="Picture 1" descr="A building with trees and bushes in front of it&#10;&#10;Description automatically generated with low confidence">
            <a:extLst>
              <a:ext uri="{FF2B5EF4-FFF2-40B4-BE49-F238E27FC236}">
                <a16:creationId xmlns:a16="http://schemas.microsoft.com/office/drawing/2014/main" id="{02A72F67-4CAE-3A4A-BD1B-1F0A20853071}"/>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449" r="8362" b="12544"/>
          <a:stretch/>
        </p:blipFill>
        <p:spPr>
          <a:xfrm flipH="1">
            <a:off x="141034" y="0"/>
            <a:ext cx="10831765" cy="6858000"/>
          </a:xfrm>
          <a:prstGeom prst="rect">
            <a:avLst/>
          </a:prstGeom>
        </p:spPr>
      </p:pic>
      <p:sp>
        <p:nvSpPr>
          <p:cNvPr id="13" name="Rectangle 12">
            <a:extLst>
              <a:ext uri="{FF2B5EF4-FFF2-40B4-BE49-F238E27FC236}">
                <a16:creationId xmlns:a16="http://schemas.microsoft.com/office/drawing/2014/main" id="{DB91DA21-BF02-9245-AFCF-75EE60D70D83}"/>
              </a:ext>
            </a:extLst>
          </p:cNvPr>
          <p:cNvSpPr/>
          <p:nvPr userDrawn="1"/>
        </p:nvSpPr>
        <p:spPr>
          <a:xfrm rot="16200000">
            <a:off x="6622762" y="1288774"/>
            <a:ext cx="6857998" cy="4280454"/>
          </a:xfrm>
          <a:prstGeom prst="rect">
            <a:avLst/>
          </a:prstGeom>
          <a:gradFill flip="none" rotWithShape="1">
            <a:gsLst>
              <a:gs pos="60000">
                <a:schemeClr val="accent1">
                  <a:lumMod val="20000"/>
                  <a:lumOff val="80000"/>
                </a:schemeClr>
              </a:gs>
              <a:gs pos="0">
                <a:schemeClr val="accent1">
                  <a:lumMod val="20000"/>
                  <a:lumOff val="80000"/>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O"/>
          </a:p>
        </p:txBody>
      </p:sp>
      <p:sp>
        <p:nvSpPr>
          <p:cNvPr id="4" name="Rounded Rectangle 3">
            <a:extLst>
              <a:ext uri="{FF2B5EF4-FFF2-40B4-BE49-F238E27FC236}">
                <a16:creationId xmlns:a16="http://schemas.microsoft.com/office/drawing/2014/main" id="{29952B0A-4CB3-1E45-A01F-69D491ED9A89}"/>
              </a:ext>
            </a:extLst>
          </p:cNvPr>
          <p:cNvSpPr/>
          <p:nvPr userDrawn="1"/>
        </p:nvSpPr>
        <p:spPr>
          <a:xfrm rot="5400000">
            <a:off x="2662342" y="-2671646"/>
            <a:ext cx="6857997" cy="12201295"/>
          </a:xfrm>
          <a:prstGeom prst="roundRect">
            <a:avLst>
              <a:gd name="adj" fmla="val 0"/>
            </a:avLst>
          </a:prstGeom>
          <a:gradFill>
            <a:gsLst>
              <a:gs pos="98000">
                <a:schemeClr val="accent4"/>
              </a:gs>
              <a:gs pos="0">
                <a:schemeClr val="accent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O"/>
          </a:p>
        </p:txBody>
      </p:sp>
      <p:sp>
        <p:nvSpPr>
          <p:cNvPr id="6" name="Round Same Side Corner Rectangle 18">
            <a:extLst>
              <a:ext uri="{FF2B5EF4-FFF2-40B4-BE49-F238E27FC236}">
                <a16:creationId xmlns:a16="http://schemas.microsoft.com/office/drawing/2014/main" id="{2940C25C-7639-1940-A669-C65FF3A3CB87}"/>
              </a:ext>
            </a:extLst>
          </p:cNvPr>
          <p:cNvSpPr/>
          <p:nvPr userDrawn="1"/>
        </p:nvSpPr>
        <p:spPr>
          <a:xfrm rot="5400000">
            <a:off x="-3287604" y="3278294"/>
            <a:ext cx="6858002" cy="301404"/>
          </a:xfrm>
          <a:prstGeom prst="round2SameRect">
            <a:avLst>
              <a:gd name="adj1" fmla="val 0"/>
              <a:gd name="adj2" fmla="val 0"/>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CO"/>
          </a:p>
        </p:txBody>
      </p:sp>
      <p:pic>
        <p:nvPicPr>
          <p:cNvPr id="12" name="Picture 11">
            <a:extLst>
              <a:ext uri="{FF2B5EF4-FFF2-40B4-BE49-F238E27FC236}">
                <a16:creationId xmlns:a16="http://schemas.microsoft.com/office/drawing/2014/main" id="{FB495A54-A92B-374C-819C-DEE9F8983E2C}"/>
              </a:ext>
            </a:extLst>
          </p:cNvPr>
          <p:cNvPicPr>
            <a:picLocks noChangeAspect="1"/>
          </p:cNvPicPr>
          <p:nvPr userDrawn="1"/>
        </p:nvPicPr>
        <p:blipFill>
          <a:blip r:embed="rId3"/>
          <a:stretch>
            <a:fillRect/>
          </a:stretch>
        </p:blipFill>
        <p:spPr>
          <a:xfrm>
            <a:off x="1474862" y="1796839"/>
            <a:ext cx="2582551" cy="554246"/>
          </a:xfrm>
          <a:prstGeom prst="rect">
            <a:avLst/>
          </a:prstGeom>
        </p:spPr>
      </p:pic>
    </p:spTree>
    <p:extLst>
      <p:ext uri="{BB962C8B-B14F-4D97-AF65-F5344CB8AC3E}">
        <p14:creationId xmlns:p14="http://schemas.microsoft.com/office/powerpoint/2010/main" val="228127507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0_Vacío">
    <p:bg>
      <p:bgPr>
        <a:solidFill>
          <a:srgbClr val="F0E7E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6537F4F-3C43-D34A-A8A2-CF212F01BFBA}"/>
              </a:ext>
            </a:extLst>
          </p:cNvPr>
          <p:cNvPicPr>
            <a:picLocks noChangeAspect="1"/>
          </p:cNvPicPr>
          <p:nvPr userDrawn="1"/>
        </p:nvPicPr>
        <p:blipFill>
          <a:blip r:embed="rId2"/>
          <a:stretch>
            <a:fillRect/>
          </a:stretch>
        </p:blipFill>
        <p:spPr>
          <a:xfrm>
            <a:off x="10137914" y="307284"/>
            <a:ext cx="1541392" cy="330801"/>
          </a:xfrm>
          <a:prstGeom prst="rect">
            <a:avLst/>
          </a:prstGeom>
        </p:spPr>
      </p:pic>
      <p:sp>
        <p:nvSpPr>
          <p:cNvPr id="6" name="Rectangle 5">
            <a:extLst>
              <a:ext uri="{FF2B5EF4-FFF2-40B4-BE49-F238E27FC236}">
                <a16:creationId xmlns:a16="http://schemas.microsoft.com/office/drawing/2014/main" id="{D827339C-594D-C84D-84F1-410E4D80504A}"/>
              </a:ext>
            </a:extLst>
          </p:cNvPr>
          <p:cNvSpPr/>
          <p:nvPr userDrawn="1"/>
        </p:nvSpPr>
        <p:spPr>
          <a:xfrm>
            <a:off x="-9306" y="5013325"/>
            <a:ext cx="12201305" cy="1844676"/>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CO"/>
          </a:p>
        </p:txBody>
      </p:sp>
      <p:sp>
        <p:nvSpPr>
          <p:cNvPr id="5" name="Chart Placeholder 8">
            <a:extLst>
              <a:ext uri="{FF2B5EF4-FFF2-40B4-BE49-F238E27FC236}">
                <a16:creationId xmlns:a16="http://schemas.microsoft.com/office/drawing/2014/main" id="{D2F4E26E-364C-9E48-9BCA-7BD266BDF0F6}"/>
              </a:ext>
            </a:extLst>
          </p:cNvPr>
          <p:cNvSpPr>
            <a:spLocks noGrp="1"/>
          </p:cNvSpPr>
          <p:nvPr>
            <p:ph type="chart" sz="quarter" idx="10"/>
          </p:nvPr>
        </p:nvSpPr>
        <p:spPr>
          <a:xfrm>
            <a:off x="512694" y="941696"/>
            <a:ext cx="11166612" cy="3862316"/>
          </a:xfrm>
          <a:prstGeom prst="roundRect">
            <a:avLst>
              <a:gd name="adj" fmla="val 4653"/>
            </a:avLst>
          </a:prstGeom>
          <a:noFill/>
        </p:spPr>
        <p:txBody>
          <a:bodyPr/>
          <a:lstStyle/>
          <a:p>
            <a:endParaRPr lang="en-CO"/>
          </a:p>
        </p:txBody>
      </p:sp>
    </p:spTree>
    <p:extLst>
      <p:ext uri="{BB962C8B-B14F-4D97-AF65-F5344CB8AC3E}">
        <p14:creationId xmlns:p14="http://schemas.microsoft.com/office/powerpoint/2010/main" val="216143555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1_Vacío">
    <p:bg>
      <p:bgPr>
        <a:solidFill>
          <a:srgbClr val="F0E7E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6537F4F-3C43-D34A-A8A2-CF212F01BFBA}"/>
              </a:ext>
            </a:extLst>
          </p:cNvPr>
          <p:cNvPicPr>
            <a:picLocks noChangeAspect="1"/>
          </p:cNvPicPr>
          <p:nvPr userDrawn="1"/>
        </p:nvPicPr>
        <p:blipFill>
          <a:blip r:embed="rId2"/>
          <a:stretch>
            <a:fillRect/>
          </a:stretch>
        </p:blipFill>
        <p:spPr>
          <a:xfrm>
            <a:off x="10137914" y="307284"/>
            <a:ext cx="1541392" cy="330801"/>
          </a:xfrm>
          <a:prstGeom prst="rect">
            <a:avLst/>
          </a:prstGeom>
        </p:spPr>
      </p:pic>
      <p:sp>
        <p:nvSpPr>
          <p:cNvPr id="6" name="Rectangle 5">
            <a:extLst>
              <a:ext uri="{FF2B5EF4-FFF2-40B4-BE49-F238E27FC236}">
                <a16:creationId xmlns:a16="http://schemas.microsoft.com/office/drawing/2014/main" id="{D827339C-594D-C84D-84F1-410E4D80504A}"/>
              </a:ext>
            </a:extLst>
          </p:cNvPr>
          <p:cNvSpPr/>
          <p:nvPr userDrawn="1"/>
        </p:nvSpPr>
        <p:spPr>
          <a:xfrm>
            <a:off x="-9306" y="5013325"/>
            <a:ext cx="12201305" cy="18446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O"/>
          </a:p>
        </p:txBody>
      </p:sp>
      <p:sp>
        <p:nvSpPr>
          <p:cNvPr id="5" name="Chart Placeholder 8">
            <a:extLst>
              <a:ext uri="{FF2B5EF4-FFF2-40B4-BE49-F238E27FC236}">
                <a16:creationId xmlns:a16="http://schemas.microsoft.com/office/drawing/2014/main" id="{6FC995A3-A4DD-4348-B7DA-803AA3230435}"/>
              </a:ext>
            </a:extLst>
          </p:cNvPr>
          <p:cNvSpPr>
            <a:spLocks noGrp="1"/>
          </p:cNvSpPr>
          <p:nvPr>
            <p:ph type="chart" sz="quarter" idx="10"/>
          </p:nvPr>
        </p:nvSpPr>
        <p:spPr>
          <a:xfrm>
            <a:off x="512694" y="941696"/>
            <a:ext cx="11166612" cy="3862316"/>
          </a:xfrm>
          <a:prstGeom prst="roundRect">
            <a:avLst>
              <a:gd name="adj" fmla="val 4653"/>
            </a:avLst>
          </a:prstGeom>
          <a:noFill/>
        </p:spPr>
        <p:txBody>
          <a:bodyPr/>
          <a:lstStyle/>
          <a:p>
            <a:endParaRPr lang="en-CO"/>
          </a:p>
        </p:txBody>
      </p:sp>
    </p:spTree>
    <p:extLst>
      <p:ext uri="{BB962C8B-B14F-4D97-AF65-F5344CB8AC3E}">
        <p14:creationId xmlns:p14="http://schemas.microsoft.com/office/powerpoint/2010/main" val="299696404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2_Vacío">
    <p:bg>
      <p:bgPr>
        <a:solidFill>
          <a:srgbClr val="F0E7E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6537F4F-3C43-D34A-A8A2-CF212F01BFBA}"/>
              </a:ext>
            </a:extLst>
          </p:cNvPr>
          <p:cNvPicPr>
            <a:picLocks noChangeAspect="1"/>
          </p:cNvPicPr>
          <p:nvPr userDrawn="1"/>
        </p:nvPicPr>
        <p:blipFill>
          <a:blip r:embed="rId2"/>
          <a:stretch>
            <a:fillRect/>
          </a:stretch>
        </p:blipFill>
        <p:spPr>
          <a:xfrm>
            <a:off x="10137914" y="307284"/>
            <a:ext cx="1541392" cy="330801"/>
          </a:xfrm>
          <a:prstGeom prst="rect">
            <a:avLst/>
          </a:prstGeom>
        </p:spPr>
      </p:pic>
      <p:sp>
        <p:nvSpPr>
          <p:cNvPr id="6" name="Rectangle 5">
            <a:extLst>
              <a:ext uri="{FF2B5EF4-FFF2-40B4-BE49-F238E27FC236}">
                <a16:creationId xmlns:a16="http://schemas.microsoft.com/office/drawing/2014/main" id="{D827339C-594D-C84D-84F1-410E4D80504A}"/>
              </a:ext>
            </a:extLst>
          </p:cNvPr>
          <p:cNvSpPr/>
          <p:nvPr userDrawn="1"/>
        </p:nvSpPr>
        <p:spPr>
          <a:xfrm>
            <a:off x="-9306" y="5013325"/>
            <a:ext cx="12201305" cy="184467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O"/>
          </a:p>
        </p:txBody>
      </p:sp>
      <p:sp>
        <p:nvSpPr>
          <p:cNvPr id="5" name="Chart Placeholder 8">
            <a:extLst>
              <a:ext uri="{FF2B5EF4-FFF2-40B4-BE49-F238E27FC236}">
                <a16:creationId xmlns:a16="http://schemas.microsoft.com/office/drawing/2014/main" id="{C6381A7B-E634-8D4C-ABD7-EE746F5B5226}"/>
              </a:ext>
            </a:extLst>
          </p:cNvPr>
          <p:cNvSpPr>
            <a:spLocks noGrp="1"/>
          </p:cNvSpPr>
          <p:nvPr>
            <p:ph type="chart" sz="quarter" idx="10"/>
          </p:nvPr>
        </p:nvSpPr>
        <p:spPr>
          <a:xfrm>
            <a:off x="512694" y="941696"/>
            <a:ext cx="11166612" cy="3862316"/>
          </a:xfrm>
          <a:prstGeom prst="roundRect">
            <a:avLst>
              <a:gd name="adj" fmla="val 4653"/>
            </a:avLst>
          </a:prstGeom>
          <a:noFill/>
        </p:spPr>
        <p:txBody>
          <a:bodyPr/>
          <a:lstStyle/>
          <a:p>
            <a:endParaRPr lang="en-CO"/>
          </a:p>
        </p:txBody>
      </p:sp>
    </p:spTree>
    <p:extLst>
      <p:ext uri="{BB962C8B-B14F-4D97-AF65-F5344CB8AC3E}">
        <p14:creationId xmlns:p14="http://schemas.microsoft.com/office/powerpoint/2010/main" val="105728607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5_Vacío">
    <p:bg>
      <p:bgPr>
        <a:solidFill>
          <a:srgbClr val="F0E7E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827339C-594D-C84D-84F1-410E4D80504A}"/>
              </a:ext>
            </a:extLst>
          </p:cNvPr>
          <p:cNvSpPr/>
          <p:nvPr userDrawn="1"/>
        </p:nvSpPr>
        <p:spPr>
          <a:xfrm>
            <a:off x="-9306" y="0"/>
            <a:ext cx="12201305" cy="1844676"/>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CO"/>
          </a:p>
        </p:txBody>
      </p:sp>
      <p:sp>
        <p:nvSpPr>
          <p:cNvPr id="5" name="Chart Placeholder 8">
            <a:extLst>
              <a:ext uri="{FF2B5EF4-FFF2-40B4-BE49-F238E27FC236}">
                <a16:creationId xmlns:a16="http://schemas.microsoft.com/office/drawing/2014/main" id="{6FC995A3-A4DD-4348-B7DA-803AA3230435}"/>
              </a:ext>
            </a:extLst>
          </p:cNvPr>
          <p:cNvSpPr>
            <a:spLocks noGrp="1"/>
          </p:cNvSpPr>
          <p:nvPr>
            <p:ph type="chart" sz="quarter" idx="10"/>
          </p:nvPr>
        </p:nvSpPr>
        <p:spPr>
          <a:xfrm>
            <a:off x="512694" y="2095474"/>
            <a:ext cx="11166612" cy="3862316"/>
          </a:xfrm>
          <a:prstGeom prst="roundRect">
            <a:avLst>
              <a:gd name="adj" fmla="val 4653"/>
            </a:avLst>
          </a:prstGeom>
          <a:noFill/>
        </p:spPr>
        <p:txBody>
          <a:bodyPr/>
          <a:lstStyle/>
          <a:p>
            <a:endParaRPr lang="en-CO"/>
          </a:p>
        </p:txBody>
      </p:sp>
      <p:pic>
        <p:nvPicPr>
          <p:cNvPr id="7" name="Picture 6">
            <a:extLst>
              <a:ext uri="{FF2B5EF4-FFF2-40B4-BE49-F238E27FC236}">
                <a16:creationId xmlns:a16="http://schemas.microsoft.com/office/drawing/2014/main" id="{CB447752-A4D1-6342-9AA0-4AF18F3F5BDE}"/>
              </a:ext>
            </a:extLst>
          </p:cNvPr>
          <p:cNvPicPr>
            <a:picLocks noChangeAspect="1"/>
          </p:cNvPicPr>
          <p:nvPr userDrawn="1"/>
        </p:nvPicPr>
        <p:blipFill>
          <a:blip r:embed="rId2"/>
          <a:stretch>
            <a:fillRect/>
          </a:stretch>
        </p:blipFill>
        <p:spPr>
          <a:xfrm>
            <a:off x="578301" y="6208589"/>
            <a:ext cx="1541392" cy="330801"/>
          </a:xfrm>
          <a:prstGeom prst="rect">
            <a:avLst/>
          </a:prstGeom>
        </p:spPr>
      </p:pic>
    </p:spTree>
    <p:extLst>
      <p:ext uri="{BB962C8B-B14F-4D97-AF65-F5344CB8AC3E}">
        <p14:creationId xmlns:p14="http://schemas.microsoft.com/office/powerpoint/2010/main" val="17954286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6_Vacío">
    <p:bg>
      <p:bgPr>
        <a:solidFill>
          <a:srgbClr val="F0E7E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827339C-594D-C84D-84F1-410E4D80504A}"/>
              </a:ext>
            </a:extLst>
          </p:cNvPr>
          <p:cNvSpPr/>
          <p:nvPr userDrawn="1"/>
        </p:nvSpPr>
        <p:spPr>
          <a:xfrm>
            <a:off x="-9306" y="0"/>
            <a:ext cx="12201305" cy="1844676"/>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CO"/>
          </a:p>
        </p:txBody>
      </p:sp>
      <p:sp>
        <p:nvSpPr>
          <p:cNvPr id="5" name="Chart Placeholder 8">
            <a:extLst>
              <a:ext uri="{FF2B5EF4-FFF2-40B4-BE49-F238E27FC236}">
                <a16:creationId xmlns:a16="http://schemas.microsoft.com/office/drawing/2014/main" id="{6FC995A3-A4DD-4348-B7DA-803AA3230435}"/>
              </a:ext>
            </a:extLst>
          </p:cNvPr>
          <p:cNvSpPr>
            <a:spLocks noGrp="1"/>
          </p:cNvSpPr>
          <p:nvPr>
            <p:ph type="chart" sz="quarter" idx="10"/>
          </p:nvPr>
        </p:nvSpPr>
        <p:spPr>
          <a:xfrm>
            <a:off x="512694" y="2095474"/>
            <a:ext cx="11166612" cy="3862316"/>
          </a:xfrm>
          <a:prstGeom prst="roundRect">
            <a:avLst>
              <a:gd name="adj" fmla="val 4653"/>
            </a:avLst>
          </a:prstGeom>
          <a:noFill/>
        </p:spPr>
        <p:txBody>
          <a:bodyPr/>
          <a:lstStyle/>
          <a:p>
            <a:endParaRPr lang="en-CO"/>
          </a:p>
        </p:txBody>
      </p:sp>
      <p:pic>
        <p:nvPicPr>
          <p:cNvPr id="7" name="Picture 6">
            <a:extLst>
              <a:ext uri="{FF2B5EF4-FFF2-40B4-BE49-F238E27FC236}">
                <a16:creationId xmlns:a16="http://schemas.microsoft.com/office/drawing/2014/main" id="{CB447752-A4D1-6342-9AA0-4AF18F3F5BDE}"/>
              </a:ext>
            </a:extLst>
          </p:cNvPr>
          <p:cNvPicPr>
            <a:picLocks noChangeAspect="1"/>
          </p:cNvPicPr>
          <p:nvPr userDrawn="1"/>
        </p:nvPicPr>
        <p:blipFill>
          <a:blip r:embed="rId2"/>
          <a:stretch>
            <a:fillRect/>
          </a:stretch>
        </p:blipFill>
        <p:spPr>
          <a:xfrm>
            <a:off x="578301" y="6208589"/>
            <a:ext cx="1541392" cy="330801"/>
          </a:xfrm>
          <a:prstGeom prst="rect">
            <a:avLst/>
          </a:prstGeom>
        </p:spPr>
      </p:pic>
    </p:spTree>
    <p:extLst>
      <p:ext uri="{BB962C8B-B14F-4D97-AF65-F5344CB8AC3E}">
        <p14:creationId xmlns:p14="http://schemas.microsoft.com/office/powerpoint/2010/main" val="234009106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7_Vacío">
    <p:bg>
      <p:bgPr>
        <a:solidFill>
          <a:srgbClr val="F0E7E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827339C-594D-C84D-84F1-410E4D80504A}"/>
              </a:ext>
            </a:extLst>
          </p:cNvPr>
          <p:cNvSpPr/>
          <p:nvPr userDrawn="1"/>
        </p:nvSpPr>
        <p:spPr>
          <a:xfrm>
            <a:off x="-9306" y="0"/>
            <a:ext cx="12201305" cy="1844676"/>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CO"/>
          </a:p>
        </p:txBody>
      </p:sp>
      <p:sp>
        <p:nvSpPr>
          <p:cNvPr id="5" name="Chart Placeholder 8">
            <a:extLst>
              <a:ext uri="{FF2B5EF4-FFF2-40B4-BE49-F238E27FC236}">
                <a16:creationId xmlns:a16="http://schemas.microsoft.com/office/drawing/2014/main" id="{6FC995A3-A4DD-4348-B7DA-803AA3230435}"/>
              </a:ext>
            </a:extLst>
          </p:cNvPr>
          <p:cNvSpPr>
            <a:spLocks noGrp="1"/>
          </p:cNvSpPr>
          <p:nvPr>
            <p:ph type="chart" sz="quarter" idx="10"/>
          </p:nvPr>
        </p:nvSpPr>
        <p:spPr>
          <a:xfrm>
            <a:off x="512694" y="2095474"/>
            <a:ext cx="11166612" cy="3862316"/>
          </a:xfrm>
          <a:prstGeom prst="roundRect">
            <a:avLst>
              <a:gd name="adj" fmla="val 4653"/>
            </a:avLst>
          </a:prstGeom>
          <a:noFill/>
        </p:spPr>
        <p:txBody>
          <a:bodyPr/>
          <a:lstStyle/>
          <a:p>
            <a:endParaRPr lang="en-CO"/>
          </a:p>
        </p:txBody>
      </p:sp>
      <p:pic>
        <p:nvPicPr>
          <p:cNvPr id="7" name="Picture 6">
            <a:extLst>
              <a:ext uri="{FF2B5EF4-FFF2-40B4-BE49-F238E27FC236}">
                <a16:creationId xmlns:a16="http://schemas.microsoft.com/office/drawing/2014/main" id="{CB447752-A4D1-6342-9AA0-4AF18F3F5BDE}"/>
              </a:ext>
            </a:extLst>
          </p:cNvPr>
          <p:cNvPicPr>
            <a:picLocks noChangeAspect="1"/>
          </p:cNvPicPr>
          <p:nvPr userDrawn="1"/>
        </p:nvPicPr>
        <p:blipFill>
          <a:blip r:embed="rId2"/>
          <a:stretch>
            <a:fillRect/>
          </a:stretch>
        </p:blipFill>
        <p:spPr>
          <a:xfrm>
            <a:off x="578301" y="6208589"/>
            <a:ext cx="1541392" cy="330801"/>
          </a:xfrm>
          <a:prstGeom prst="rect">
            <a:avLst/>
          </a:prstGeom>
        </p:spPr>
      </p:pic>
    </p:spTree>
    <p:extLst>
      <p:ext uri="{BB962C8B-B14F-4D97-AF65-F5344CB8AC3E}">
        <p14:creationId xmlns:p14="http://schemas.microsoft.com/office/powerpoint/2010/main" val="385432141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8_Vacío">
    <p:bg>
      <p:bgPr>
        <a:solidFill>
          <a:srgbClr val="F0E7E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827339C-594D-C84D-84F1-410E4D80504A}"/>
              </a:ext>
            </a:extLst>
          </p:cNvPr>
          <p:cNvSpPr/>
          <p:nvPr userDrawn="1"/>
        </p:nvSpPr>
        <p:spPr>
          <a:xfrm>
            <a:off x="-9306" y="0"/>
            <a:ext cx="12201305" cy="1844676"/>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CO"/>
          </a:p>
        </p:txBody>
      </p:sp>
      <p:sp>
        <p:nvSpPr>
          <p:cNvPr id="5" name="Chart Placeholder 8">
            <a:extLst>
              <a:ext uri="{FF2B5EF4-FFF2-40B4-BE49-F238E27FC236}">
                <a16:creationId xmlns:a16="http://schemas.microsoft.com/office/drawing/2014/main" id="{6FC995A3-A4DD-4348-B7DA-803AA3230435}"/>
              </a:ext>
            </a:extLst>
          </p:cNvPr>
          <p:cNvSpPr>
            <a:spLocks noGrp="1"/>
          </p:cNvSpPr>
          <p:nvPr>
            <p:ph type="chart" sz="quarter" idx="10"/>
          </p:nvPr>
        </p:nvSpPr>
        <p:spPr>
          <a:xfrm>
            <a:off x="512694" y="2095474"/>
            <a:ext cx="11166612" cy="3862316"/>
          </a:xfrm>
          <a:prstGeom prst="roundRect">
            <a:avLst>
              <a:gd name="adj" fmla="val 4653"/>
            </a:avLst>
          </a:prstGeom>
          <a:noFill/>
        </p:spPr>
        <p:txBody>
          <a:bodyPr/>
          <a:lstStyle/>
          <a:p>
            <a:endParaRPr lang="en-CO"/>
          </a:p>
        </p:txBody>
      </p:sp>
      <p:pic>
        <p:nvPicPr>
          <p:cNvPr id="7" name="Picture 6">
            <a:extLst>
              <a:ext uri="{FF2B5EF4-FFF2-40B4-BE49-F238E27FC236}">
                <a16:creationId xmlns:a16="http://schemas.microsoft.com/office/drawing/2014/main" id="{CB447752-A4D1-6342-9AA0-4AF18F3F5BDE}"/>
              </a:ext>
            </a:extLst>
          </p:cNvPr>
          <p:cNvPicPr>
            <a:picLocks noChangeAspect="1"/>
          </p:cNvPicPr>
          <p:nvPr userDrawn="1"/>
        </p:nvPicPr>
        <p:blipFill>
          <a:blip r:embed="rId2"/>
          <a:stretch>
            <a:fillRect/>
          </a:stretch>
        </p:blipFill>
        <p:spPr>
          <a:xfrm>
            <a:off x="578301" y="6208589"/>
            <a:ext cx="1541392" cy="330801"/>
          </a:xfrm>
          <a:prstGeom prst="rect">
            <a:avLst/>
          </a:prstGeom>
        </p:spPr>
      </p:pic>
    </p:spTree>
    <p:extLst>
      <p:ext uri="{BB962C8B-B14F-4D97-AF65-F5344CB8AC3E}">
        <p14:creationId xmlns:p14="http://schemas.microsoft.com/office/powerpoint/2010/main" val="57868697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4_Vacío">
    <p:bg>
      <p:bgPr>
        <a:solidFill>
          <a:srgbClr val="F0E7E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6537F4F-3C43-D34A-A8A2-CF212F01BFBA}"/>
              </a:ext>
            </a:extLst>
          </p:cNvPr>
          <p:cNvPicPr>
            <a:picLocks noChangeAspect="1"/>
          </p:cNvPicPr>
          <p:nvPr userDrawn="1"/>
        </p:nvPicPr>
        <p:blipFill>
          <a:blip r:embed="rId2"/>
          <a:stretch>
            <a:fillRect/>
          </a:stretch>
        </p:blipFill>
        <p:spPr>
          <a:xfrm>
            <a:off x="10137914" y="307284"/>
            <a:ext cx="1541392" cy="330801"/>
          </a:xfrm>
          <a:prstGeom prst="rect">
            <a:avLst/>
          </a:prstGeom>
        </p:spPr>
      </p:pic>
      <p:sp>
        <p:nvSpPr>
          <p:cNvPr id="7" name="Round Same Side Corner Rectangle 6">
            <a:extLst>
              <a:ext uri="{FF2B5EF4-FFF2-40B4-BE49-F238E27FC236}">
                <a16:creationId xmlns:a16="http://schemas.microsoft.com/office/drawing/2014/main" id="{A0B28D6A-396E-CE4C-96EB-0DFB94E89A89}"/>
              </a:ext>
            </a:extLst>
          </p:cNvPr>
          <p:cNvSpPr/>
          <p:nvPr userDrawn="1"/>
        </p:nvSpPr>
        <p:spPr>
          <a:xfrm rot="5400000" flipH="1">
            <a:off x="-526296" y="526292"/>
            <a:ext cx="6858001" cy="5805415"/>
          </a:xfrm>
          <a:prstGeom prst="round2SameRect">
            <a:avLst>
              <a:gd name="adj1" fmla="val 2562"/>
              <a:gd name="adj2" fmla="val 0"/>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CO"/>
          </a:p>
        </p:txBody>
      </p:sp>
    </p:spTree>
    <p:extLst>
      <p:ext uri="{BB962C8B-B14F-4D97-AF65-F5344CB8AC3E}">
        <p14:creationId xmlns:p14="http://schemas.microsoft.com/office/powerpoint/2010/main" val="247839336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5_Vacío">
    <p:bg>
      <p:bgPr>
        <a:solidFill>
          <a:srgbClr val="F0E7E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6537F4F-3C43-D34A-A8A2-CF212F01BFBA}"/>
              </a:ext>
            </a:extLst>
          </p:cNvPr>
          <p:cNvPicPr>
            <a:picLocks noChangeAspect="1"/>
          </p:cNvPicPr>
          <p:nvPr userDrawn="1"/>
        </p:nvPicPr>
        <p:blipFill>
          <a:blip r:embed="rId2"/>
          <a:stretch>
            <a:fillRect/>
          </a:stretch>
        </p:blipFill>
        <p:spPr>
          <a:xfrm>
            <a:off x="10137914" y="307284"/>
            <a:ext cx="1541392" cy="330801"/>
          </a:xfrm>
          <a:prstGeom prst="rect">
            <a:avLst/>
          </a:prstGeom>
        </p:spPr>
      </p:pic>
      <p:sp>
        <p:nvSpPr>
          <p:cNvPr id="7" name="Round Same Side Corner Rectangle 6">
            <a:extLst>
              <a:ext uri="{FF2B5EF4-FFF2-40B4-BE49-F238E27FC236}">
                <a16:creationId xmlns:a16="http://schemas.microsoft.com/office/drawing/2014/main" id="{A0B28D6A-396E-CE4C-96EB-0DFB94E89A89}"/>
              </a:ext>
            </a:extLst>
          </p:cNvPr>
          <p:cNvSpPr/>
          <p:nvPr userDrawn="1"/>
        </p:nvSpPr>
        <p:spPr>
          <a:xfrm rot="5400000" flipH="1">
            <a:off x="-526296" y="526292"/>
            <a:ext cx="6858001" cy="5805415"/>
          </a:xfrm>
          <a:prstGeom prst="round2SameRect">
            <a:avLst>
              <a:gd name="adj1" fmla="val 2562"/>
              <a:gd name="adj2" fmla="val 0"/>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CO"/>
          </a:p>
        </p:txBody>
      </p:sp>
    </p:spTree>
    <p:extLst>
      <p:ext uri="{BB962C8B-B14F-4D97-AF65-F5344CB8AC3E}">
        <p14:creationId xmlns:p14="http://schemas.microsoft.com/office/powerpoint/2010/main" val="331270975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6_Vacío">
    <p:bg>
      <p:bgPr>
        <a:solidFill>
          <a:srgbClr val="F0E7E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6537F4F-3C43-D34A-A8A2-CF212F01BFBA}"/>
              </a:ext>
            </a:extLst>
          </p:cNvPr>
          <p:cNvPicPr>
            <a:picLocks noChangeAspect="1"/>
          </p:cNvPicPr>
          <p:nvPr userDrawn="1"/>
        </p:nvPicPr>
        <p:blipFill>
          <a:blip r:embed="rId2"/>
          <a:stretch>
            <a:fillRect/>
          </a:stretch>
        </p:blipFill>
        <p:spPr>
          <a:xfrm>
            <a:off x="10137914" y="307284"/>
            <a:ext cx="1541392" cy="330801"/>
          </a:xfrm>
          <a:prstGeom prst="rect">
            <a:avLst/>
          </a:prstGeom>
        </p:spPr>
      </p:pic>
      <p:sp>
        <p:nvSpPr>
          <p:cNvPr id="7" name="Round Same Side Corner Rectangle 6">
            <a:extLst>
              <a:ext uri="{FF2B5EF4-FFF2-40B4-BE49-F238E27FC236}">
                <a16:creationId xmlns:a16="http://schemas.microsoft.com/office/drawing/2014/main" id="{A0B28D6A-396E-CE4C-96EB-0DFB94E89A89}"/>
              </a:ext>
            </a:extLst>
          </p:cNvPr>
          <p:cNvSpPr/>
          <p:nvPr userDrawn="1"/>
        </p:nvSpPr>
        <p:spPr>
          <a:xfrm rot="5400000" flipH="1">
            <a:off x="-526296" y="526292"/>
            <a:ext cx="6858001" cy="5805415"/>
          </a:xfrm>
          <a:prstGeom prst="round2SameRect">
            <a:avLst>
              <a:gd name="adj1" fmla="val 2562"/>
              <a:gd name="adj2" fmla="val 0"/>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CO"/>
          </a:p>
        </p:txBody>
      </p:sp>
    </p:spTree>
    <p:extLst>
      <p:ext uri="{BB962C8B-B14F-4D97-AF65-F5344CB8AC3E}">
        <p14:creationId xmlns:p14="http://schemas.microsoft.com/office/powerpoint/2010/main" val="37266594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9_Vacío">
    <p:bg>
      <p:bgPr>
        <a:solidFill>
          <a:srgbClr val="F0E7E1"/>
        </a:solidFill>
        <a:effectLst/>
      </p:bgPr>
    </p:bg>
    <p:spTree>
      <p:nvGrpSpPr>
        <p:cNvPr id="1" name=""/>
        <p:cNvGrpSpPr/>
        <p:nvPr/>
      </p:nvGrpSpPr>
      <p:grpSpPr>
        <a:xfrm>
          <a:off x="0" y="0"/>
          <a:ext cx="0" cy="0"/>
          <a:chOff x="0" y="0"/>
          <a:chExt cx="0" cy="0"/>
        </a:xfrm>
      </p:grpSpPr>
      <p:pic>
        <p:nvPicPr>
          <p:cNvPr id="2" name="Picture 1" descr="A building with trees and bushes in front of it&#10;&#10;Description automatically generated with low confidence">
            <a:extLst>
              <a:ext uri="{FF2B5EF4-FFF2-40B4-BE49-F238E27FC236}">
                <a16:creationId xmlns:a16="http://schemas.microsoft.com/office/drawing/2014/main" id="{02A72F67-4CAE-3A4A-BD1B-1F0A20853071}"/>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449" r="8362" b="12544"/>
          <a:stretch/>
        </p:blipFill>
        <p:spPr>
          <a:xfrm flipH="1">
            <a:off x="141034" y="0"/>
            <a:ext cx="10831765" cy="6858000"/>
          </a:xfrm>
          <a:prstGeom prst="rect">
            <a:avLst/>
          </a:prstGeom>
        </p:spPr>
      </p:pic>
      <p:sp>
        <p:nvSpPr>
          <p:cNvPr id="3" name="Rectangle 2">
            <a:extLst>
              <a:ext uri="{FF2B5EF4-FFF2-40B4-BE49-F238E27FC236}">
                <a16:creationId xmlns:a16="http://schemas.microsoft.com/office/drawing/2014/main" id="{261E55CF-CB4A-AD45-9C8B-D61E4EEC2CD2}"/>
              </a:ext>
            </a:extLst>
          </p:cNvPr>
          <p:cNvSpPr/>
          <p:nvPr userDrawn="1"/>
        </p:nvSpPr>
        <p:spPr>
          <a:xfrm rot="16200000">
            <a:off x="6622776" y="1288774"/>
            <a:ext cx="6857998" cy="4280454"/>
          </a:xfrm>
          <a:prstGeom prst="rect">
            <a:avLst/>
          </a:prstGeom>
          <a:gradFill flip="none" rotWithShape="1">
            <a:gsLst>
              <a:gs pos="63000">
                <a:schemeClr val="accent1">
                  <a:lumMod val="20000"/>
                  <a:lumOff val="80000"/>
                </a:schemeClr>
              </a:gs>
              <a:gs pos="0">
                <a:schemeClr val="accent1">
                  <a:lumMod val="20000"/>
                  <a:lumOff val="80000"/>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O"/>
          </a:p>
        </p:txBody>
      </p:sp>
      <p:sp>
        <p:nvSpPr>
          <p:cNvPr id="8" name="Rounded Rectangle 7">
            <a:extLst>
              <a:ext uri="{FF2B5EF4-FFF2-40B4-BE49-F238E27FC236}">
                <a16:creationId xmlns:a16="http://schemas.microsoft.com/office/drawing/2014/main" id="{6A118609-6309-AC4F-BE2A-FB8FA1810B4E}"/>
              </a:ext>
            </a:extLst>
          </p:cNvPr>
          <p:cNvSpPr/>
          <p:nvPr userDrawn="1"/>
        </p:nvSpPr>
        <p:spPr>
          <a:xfrm rot="5400000">
            <a:off x="2667003" y="-2666999"/>
            <a:ext cx="6857997" cy="12192006"/>
          </a:xfrm>
          <a:prstGeom prst="roundRect">
            <a:avLst>
              <a:gd name="adj" fmla="val 0"/>
            </a:avLst>
          </a:prstGeom>
          <a:gradFill>
            <a:gsLst>
              <a:gs pos="98000">
                <a:schemeClr val="accent2"/>
              </a:gs>
              <a:gs pos="0">
                <a:schemeClr val="accent2">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O"/>
          </a:p>
        </p:txBody>
      </p:sp>
      <p:pic>
        <p:nvPicPr>
          <p:cNvPr id="9" name="Picture 8">
            <a:extLst>
              <a:ext uri="{FF2B5EF4-FFF2-40B4-BE49-F238E27FC236}">
                <a16:creationId xmlns:a16="http://schemas.microsoft.com/office/drawing/2014/main" id="{65CAC86F-3F18-A846-8CE0-20B8BB93AD7C}"/>
              </a:ext>
            </a:extLst>
          </p:cNvPr>
          <p:cNvPicPr>
            <a:picLocks noChangeAspect="1"/>
          </p:cNvPicPr>
          <p:nvPr userDrawn="1"/>
        </p:nvPicPr>
        <p:blipFill>
          <a:blip r:embed="rId3"/>
          <a:stretch>
            <a:fillRect/>
          </a:stretch>
        </p:blipFill>
        <p:spPr>
          <a:xfrm>
            <a:off x="1471458" y="1796839"/>
            <a:ext cx="2582550" cy="554246"/>
          </a:xfrm>
          <a:prstGeom prst="rect">
            <a:avLst/>
          </a:prstGeom>
        </p:spPr>
      </p:pic>
      <p:sp>
        <p:nvSpPr>
          <p:cNvPr id="10" name="Round Same Side Corner Rectangle 18">
            <a:extLst>
              <a:ext uri="{FF2B5EF4-FFF2-40B4-BE49-F238E27FC236}">
                <a16:creationId xmlns:a16="http://schemas.microsoft.com/office/drawing/2014/main" id="{0E24FB8F-5C74-3E4F-B93D-8D072E0760B0}"/>
              </a:ext>
            </a:extLst>
          </p:cNvPr>
          <p:cNvSpPr/>
          <p:nvPr userDrawn="1"/>
        </p:nvSpPr>
        <p:spPr>
          <a:xfrm rot="5400000">
            <a:off x="-3287604" y="3278294"/>
            <a:ext cx="6858002" cy="301404"/>
          </a:xfrm>
          <a:prstGeom prst="round2SameRect">
            <a:avLst>
              <a:gd name="adj1" fmla="val 0"/>
              <a:gd name="adj2" fmla="val 0"/>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CO"/>
          </a:p>
        </p:txBody>
      </p:sp>
    </p:spTree>
    <p:extLst>
      <p:ext uri="{BB962C8B-B14F-4D97-AF65-F5344CB8AC3E}">
        <p14:creationId xmlns:p14="http://schemas.microsoft.com/office/powerpoint/2010/main" val="260144595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7_Vacío">
    <p:bg>
      <p:bgPr>
        <a:solidFill>
          <a:srgbClr val="F0E7E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6537F4F-3C43-D34A-A8A2-CF212F01BFBA}"/>
              </a:ext>
            </a:extLst>
          </p:cNvPr>
          <p:cNvPicPr>
            <a:picLocks noChangeAspect="1"/>
          </p:cNvPicPr>
          <p:nvPr userDrawn="1"/>
        </p:nvPicPr>
        <p:blipFill>
          <a:blip r:embed="rId2"/>
          <a:stretch>
            <a:fillRect/>
          </a:stretch>
        </p:blipFill>
        <p:spPr>
          <a:xfrm>
            <a:off x="10137914" y="307284"/>
            <a:ext cx="1541392" cy="330801"/>
          </a:xfrm>
          <a:prstGeom prst="rect">
            <a:avLst/>
          </a:prstGeom>
        </p:spPr>
      </p:pic>
      <p:sp>
        <p:nvSpPr>
          <p:cNvPr id="7" name="Round Same Side Corner Rectangle 6">
            <a:extLst>
              <a:ext uri="{FF2B5EF4-FFF2-40B4-BE49-F238E27FC236}">
                <a16:creationId xmlns:a16="http://schemas.microsoft.com/office/drawing/2014/main" id="{A0B28D6A-396E-CE4C-96EB-0DFB94E89A89}"/>
              </a:ext>
            </a:extLst>
          </p:cNvPr>
          <p:cNvSpPr/>
          <p:nvPr userDrawn="1"/>
        </p:nvSpPr>
        <p:spPr>
          <a:xfrm rot="5400000" flipH="1">
            <a:off x="-526296" y="526292"/>
            <a:ext cx="6858001" cy="5805415"/>
          </a:xfrm>
          <a:prstGeom prst="round2SameRect">
            <a:avLst>
              <a:gd name="adj1" fmla="val 2562"/>
              <a:gd name="adj2" fmla="val 0"/>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CO"/>
          </a:p>
        </p:txBody>
      </p:sp>
    </p:spTree>
    <p:extLst>
      <p:ext uri="{BB962C8B-B14F-4D97-AF65-F5344CB8AC3E}">
        <p14:creationId xmlns:p14="http://schemas.microsoft.com/office/powerpoint/2010/main" val="111888982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8_Vacío">
    <p:bg>
      <p:bgPr>
        <a:solidFill>
          <a:srgbClr val="F0E7E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6537F4F-3C43-D34A-A8A2-CF212F01BFBA}"/>
              </a:ext>
            </a:extLst>
          </p:cNvPr>
          <p:cNvPicPr>
            <a:picLocks noChangeAspect="1"/>
          </p:cNvPicPr>
          <p:nvPr userDrawn="1"/>
        </p:nvPicPr>
        <p:blipFill>
          <a:blip r:embed="rId2"/>
          <a:stretch>
            <a:fillRect/>
          </a:stretch>
        </p:blipFill>
        <p:spPr>
          <a:xfrm>
            <a:off x="10137914" y="307284"/>
            <a:ext cx="1541392" cy="330801"/>
          </a:xfrm>
          <a:prstGeom prst="rect">
            <a:avLst/>
          </a:prstGeom>
        </p:spPr>
      </p:pic>
      <p:sp>
        <p:nvSpPr>
          <p:cNvPr id="7" name="Round Same Side Corner Rectangle 6">
            <a:extLst>
              <a:ext uri="{FF2B5EF4-FFF2-40B4-BE49-F238E27FC236}">
                <a16:creationId xmlns:a16="http://schemas.microsoft.com/office/drawing/2014/main" id="{A0B28D6A-396E-CE4C-96EB-0DFB94E89A89}"/>
              </a:ext>
            </a:extLst>
          </p:cNvPr>
          <p:cNvSpPr/>
          <p:nvPr userDrawn="1"/>
        </p:nvSpPr>
        <p:spPr>
          <a:xfrm rot="5400000" flipH="1">
            <a:off x="-526296" y="526292"/>
            <a:ext cx="6858001" cy="5805415"/>
          </a:xfrm>
          <a:prstGeom prst="round2SameRect">
            <a:avLst>
              <a:gd name="adj1" fmla="val 2562"/>
              <a:gd name="adj2" fmla="val 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CO"/>
          </a:p>
        </p:txBody>
      </p:sp>
    </p:spTree>
    <p:extLst>
      <p:ext uri="{BB962C8B-B14F-4D97-AF65-F5344CB8AC3E}">
        <p14:creationId xmlns:p14="http://schemas.microsoft.com/office/powerpoint/2010/main" val="170009438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3_Vacío">
    <p:bg>
      <p:bgPr>
        <a:solidFill>
          <a:srgbClr val="F0E7E1"/>
        </a:solidFill>
        <a:effectLst/>
      </p:bgPr>
    </p:bg>
    <p:spTree>
      <p:nvGrpSpPr>
        <p:cNvPr id="1" name=""/>
        <p:cNvGrpSpPr/>
        <p:nvPr/>
      </p:nvGrpSpPr>
      <p:grpSpPr>
        <a:xfrm>
          <a:off x="0" y="0"/>
          <a:ext cx="0" cy="0"/>
          <a:chOff x="0" y="0"/>
          <a:chExt cx="0" cy="0"/>
        </a:xfrm>
      </p:grpSpPr>
      <p:sp>
        <p:nvSpPr>
          <p:cNvPr id="5" name="Round Same Side Corner Rectangle 4">
            <a:extLst>
              <a:ext uri="{FF2B5EF4-FFF2-40B4-BE49-F238E27FC236}">
                <a16:creationId xmlns:a16="http://schemas.microsoft.com/office/drawing/2014/main" id="{CBEE7B81-CA30-DF4A-9BEA-B0313412EA5C}"/>
              </a:ext>
            </a:extLst>
          </p:cNvPr>
          <p:cNvSpPr/>
          <p:nvPr userDrawn="1"/>
        </p:nvSpPr>
        <p:spPr>
          <a:xfrm rot="16200000" flipH="1">
            <a:off x="5571310" y="237309"/>
            <a:ext cx="6858000" cy="6383385"/>
          </a:xfrm>
          <a:prstGeom prst="round2SameRect">
            <a:avLst>
              <a:gd name="adj1" fmla="val 1996"/>
              <a:gd name="adj2"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O" dirty="0"/>
          </a:p>
        </p:txBody>
      </p:sp>
      <p:pic>
        <p:nvPicPr>
          <p:cNvPr id="16" name="Picture 15">
            <a:extLst>
              <a:ext uri="{FF2B5EF4-FFF2-40B4-BE49-F238E27FC236}">
                <a16:creationId xmlns:a16="http://schemas.microsoft.com/office/drawing/2014/main" id="{13344AA5-3374-0447-ACA8-F4887131925B}"/>
              </a:ext>
            </a:extLst>
          </p:cNvPr>
          <p:cNvPicPr>
            <a:picLocks noChangeAspect="1"/>
          </p:cNvPicPr>
          <p:nvPr userDrawn="1"/>
        </p:nvPicPr>
        <p:blipFill>
          <a:blip r:embed="rId2"/>
          <a:stretch>
            <a:fillRect/>
          </a:stretch>
        </p:blipFill>
        <p:spPr>
          <a:xfrm>
            <a:off x="578301" y="6208589"/>
            <a:ext cx="1541392" cy="330801"/>
          </a:xfrm>
          <a:prstGeom prst="rect">
            <a:avLst/>
          </a:prstGeom>
        </p:spPr>
      </p:pic>
    </p:spTree>
    <p:extLst>
      <p:ext uri="{BB962C8B-B14F-4D97-AF65-F5344CB8AC3E}">
        <p14:creationId xmlns:p14="http://schemas.microsoft.com/office/powerpoint/2010/main" val="160593694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4_Vacío">
    <p:bg>
      <p:bgPr>
        <a:solidFill>
          <a:srgbClr val="F0E7E1"/>
        </a:solidFill>
        <a:effectLst/>
      </p:bgPr>
    </p:bg>
    <p:spTree>
      <p:nvGrpSpPr>
        <p:cNvPr id="1" name=""/>
        <p:cNvGrpSpPr/>
        <p:nvPr/>
      </p:nvGrpSpPr>
      <p:grpSpPr>
        <a:xfrm>
          <a:off x="0" y="0"/>
          <a:ext cx="0" cy="0"/>
          <a:chOff x="0" y="0"/>
          <a:chExt cx="0" cy="0"/>
        </a:xfrm>
      </p:grpSpPr>
      <p:sp>
        <p:nvSpPr>
          <p:cNvPr id="5" name="Round Same Side Corner Rectangle 4">
            <a:extLst>
              <a:ext uri="{FF2B5EF4-FFF2-40B4-BE49-F238E27FC236}">
                <a16:creationId xmlns:a16="http://schemas.microsoft.com/office/drawing/2014/main" id="{CBEE7B81-CA30-DF4A-9BEA-B0313412EA5C}"/>
              </a:ext>
            </a:extLst>
          </p:cNvPr>
          <p:cNvSpPr/>
          <p:nvPr userDrawn="1"/>
        </p:nvSpPr>
        <p:spPr>
          <a:xfrm rot="16200000" flipH="1">
            <a:off x="5571310" y="237309"/>
            <a:ext cx="6858000" cy="6383385"/>
          </a:xfrm>
          <a:prstGeom prst="round2SameRect">
            <a:avLst>
              <a:gd name="adj1" fmla="val 1996"/>
              <a:gd name="adj2" fmla="val 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O" dirty="0"/>
          </a:p>
        </p:txBody>
      </p:sp>
      <p:pic>
        <p:nvPicPr>
          <p:cNvPr id="4" name="Picture 3">
            <a:extLst>
              <a:ext uri="{FF2B5EF4-FFF2-40B4-BE49-F238E27FC236}">
                <a16:creationId xmlns:a16="http://schemas.microsoft.com/office/drawing/2014/main" id="{197BC925-9350-EF48-BB55-A71586A7BD42}"/>
              </a:ext>
            </a:extLst>
          </p:cNvPr>
          <p:cNvPicPr>
            <a:picLocks noChangeAspect="1"/>
          </p:cNvPicPr>
          <p:nvPr userDrawn="1"/>
        </p:nvPicPr>
        <p:blipFill>
          <a:blip r:embed="rId2"/>
          <a:stretch>
            <a:fillRect/>
          </a:stretch>
        </p:blipFill>
        <p:spPr>
          <a:xfrm>
            <a:off x="578301" y="6208589"/>
            <a:ext cx="1541392" cy="330801"/>
          </a:xfrm>
          <a:prstGeom prst="rect">
            <a:avLst/>
          </a:prstGeom>
        </p:spPr>
      </p:pic>
    </p:spTree>
    <p:extLst>
      <p:ext uri="{BB962C8B-B14F-4D97-AF65-F5344CB8AC3E}">
        <p14:creationId xmlns:p14="http://schemas.microsoft.com/office/powerpoint/2010/main" val="25637228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9_Vacío">
    <p:bg>
      <p:bgPr>
        <a:solidFill>
          <a:srgbClr val="F0E7E1"/>
        </a:solidFill>
        <a:effectLst/>
      </p:bgPr>
    </p:bg>
    <p:spTree>
      <p:nvGrpSpPr>
        <p:cNvPr id="1" name=""/>
        <p:cNvGrpSpPr/>
        <p:nvPr/>
      </p:nvGrpSpPr>
      <p:grpSpPr>
        <a:xfrm>
          <a:off x="0" y="0"/>
          <a:ext cx="0" cy="0"/>
          <a:chOff x="0" y="0"/>
          <a:chExt cx="0" cy="0"/>
        </a:xfrm>
      </p:grpSpPr>
      <p:sp>
        <p:nvSpPr>
          <p:cNvPr id="5" name="Round Same Side Corner Rectangle 4">
            <a:extLst>
              <a:ext uri="{FF2B5EF4-FFF2-40B4-BE49-F238E27FC236}">
                <a16:creationId xmlns:a16="http://schemas.microsoft.com/office/drawing/2014/main" id="{CBEE7B81-CA30-DF4A-9BEA-B0313412EA5C}"/>
              </a:ext>
            </a:extLst>
          </p:cNvPr>
          <p:cNvSpPr/>
          <p:nvPr userDrawn="1"/>
        </p:nvSpPr>
        <p:spPr>
          <a:xfrm rot="16200000" flipH="1">
            <a:off x="5571310" y="237309"/>
            <a:ext cx="6858000" cy="6383385"/>
          </a:xfrm>
          <a:prstGeom prst="round2SameRect">
            <a:avLst>
              <a:gd name="adj1" fmla="val 1996"/>
              <a:gd name="adj2" fmla="val 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O" dirty="0"/>
          </a:p>
        </p:txBody>
      </p:sp>
      <p:pic>
        <p:nvPicPr>
          <p:cNvPr id="4" name="Picture 3">
            <a:extLst>
              <a:ext uri="{FF2B5EF4-FFF2-40B4-BE49-F238E27FC236}">
                <a16:creationId xmlns:a16="http://schemas.microsoft.com/office/drawing/2014/main" id="{4F28C6E5-495C-E847-9773-377CC853B827}"/>
              </a:ext>
            </a:extLst>
          </p:cNvPr>
          <p:cNvPicPr>
            <a:picLocks noChangeAspect="1"/>
          </p:cNvPicPr>
          <p:nvPr userDrawn="1"/>
        </p:nvPicPr>
        <p:blipFill>
          <a:blip r:embed="rId2"/>
          <a:stretch>
            <a:fillRect/>
          </a:stretch>
        </p:blipFill>
        <p:spPr>
          <a:xfrm>
            <a:off x="578301" y="6208589"/>
            <a:ext cx="1541392" cy="330801"/>
          </a:xfrm>
          <a:prstGeom prst="rect">
            <a:avLst/>
          </a:prstGeom>
        </p:spPr>
      </p:pic>
    </p:spTree>
    <p:extLst>
      <p:ext uri="{BB962C8B-B14F-4D97-AF65-F5344CB8AC3E}">
        <p14:creationId xmlns:p14="http://schemas.microsoft.com/office/powerpoint/2010/main" val="402934740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30_Vacío">
    <p:bg>
      <p:bgPr>
        <a:solidFill>
          <a:srgbClr val="F0E7E1"/>
        </a:solidFill>
        <a:effectLst/>
      </p:bgPr>
    </p:bg>
    <p:spTree>
      <p:nvGrpSpPr>
        <p:cNvPr id="1" name=""/>
        <p:cNvGrpSpPr/>
        <p:nvPr/>
      </p:nvGrpSpPr>
      <p:grpSpPr>
        <a:xfrm>
          <a:off x="0" y="0"/>
          <a:ext cx="0" cy="0"/>
          <a:chOff x="0" y="0"/>
          <a:chExt cx="0" cy="0"/>
        </a:xfrm>
      </p:grpSpPr>
      <p:sp>
        <p:nvSpPr>
          <p:cNvPr id="5" name="Round Same Side Corner Rectangle 4">
            <a:extLst>
              <a:ext uri="{FF2B5EF4-FFF2-40B4-BE49-F238E27FC236}">
                <a16:creationId xmlns:a16="http://schemas.microsoft.com/office/drawing/2014/main" id="{CBEE7B81-CA30-DF4A-9BEA-B0313412EA5C}"/>
              </a:ext>
            </a:extLst>
          </p:cNvPr>
          <p:cNvSpPr/>
          <p:nvPr userDrawn="1"/>
        </p:nvSpPr>
        <p:spPr>
          <a:xfrm rot="16200000" flipH="1">
            <a:off x="5571310" y="237309"/>
            <a:ext cx="6858000" cy="6383385"/>
          </a:xfrm>
          <a:prstGeom prst="round2SameRect">
            <a:avLst>
              <a:gd name="adj1" fmla="val 1996"/>
              <a:gd name="adj2" fmla="val 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O" dirty="0"/>
          </a:p>
        </p:txBody>
      </p:sp>
      <p:pic>
        <p:nvPicPr>
          <p:cNvPr id="4" name="Picture 3">
            <a:extLst>
              <a:ext uri="{FF2B5EF4-FFF2-40B4-BE49-F238E27FC236}">
                <a16:creationId xmlns:a16="http://schemas.microsoft.com/office/drawing/2014/main" id="{74BF18C8-8F7E-C849-9570-17D0191E856D}"/>
              </a:ext>
            </a:extLst>
          </p:cNvPr>
          <p:cNvPicPr>
            <a:picLocks noChangeAspect="1"/>
          </p:cNvPicPr>
          <p:nvPr userDrawn="1"/>
        </p:nvPicPr>
        <p:blipFill>
          <a:blip r:embed="rId2"/>
          <a:stretch>
            <a:fillRect/>
          </a:stretch>
        </p:blipFill>
        <p:spPr>
          <a:xfrm>
            <a:off x="578301" y="6208589"/>
            <a:ext cx="1541392" cy="330801"/>
          </a:xfrm>
          <a:prstGeom prst="rect">
            <a:avLst/>
          </a:prstGeom>
        </p:spPr>
      </p:pic>
    </p:spTree>
    <p:extLst>
      <p:ext uri="{BB962C8B-B14F-4D97-AF65-F5344CB8AC3E}">
        <p14:creationId xmlns:p14="http://schemas.microsoft.com/office/powerpoint/2010/main" val="139684131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31_Vacío">
    <p:bg>
      <p:bgPr>
        <a:solidFill>
          <a:srgbClr val="F0E7E1"/>
        </a:solidFill>
        <a:effectLst/>
      </p:bgPr>
    </p:bg>
    <p:spTree>
      <p:nvGrpSpPr>
        <p:cNvPr id="1" name=""/>
        <p:cNvGrpSpPr/>
        <p:nvPr/>
      </p:nvGrpSpPr>
      <p:grpSpPr>
        <a:xfrm>
          <a:off x="0" y="0"/>
          <a:ext cx="0" cy="0"/>
          <a:chOff x="0" y="0"/>
          <a:chExt cx="0" cy="0"/>
        </a:xfrm>
      </p:grpSpPr>
      <p:sp>
        <p:nvSpPr>
          <p:cNvPr id="5" name="Round Same Side Corner Rectangle 4">
            <a:extLst>
              <a:ext uri="{FF2B5EF4-FFF2-40B4-BE49-F238E27FC236}">
                <a16:creationId xmlns:a16="http://schemas.microsoft.com/office/drawing/2014/main" id="{CBEE7B81-CA30-DF4A-9BEA-B0313412EA5C}"/>
              </a:ext>
            </a:extLst>
          </p:cNvPr>
          <p:cNvSpPr/>
          <p:nvPr userDrawn="1"/>
        </p:nvSpPr>
        <p:spPr>
          <a:xfrm rot="16200000" flipH="1">
            <a:off x="5571310" y="237309"/>
            <a:ext cx="6858000" cy="6383385"/>
          </a:xfrm>
          <a:prstGeom prst="round2SameRect">
            <a:avLst>
              <a:gd name="adj1" fmla="val 1996"/>
              <a:gd name="adj2" fmla="val 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CO" dirty="0"/>
          </a:p>
        </p:txBody>
      </p:sp>
      <p:pic>
        <p:nvPicPr>
          <p:cNvPr id="4" name="Picture 3">
            <a:extLst>
              <a:ext uri="{FF2B5EF4-FFF2-40B4-BE49-F238E27FC236}">
                <a16:creationId xmlns:a16="http://schemas.microsoft.com/office/drawing/2014/main" id="{9507BBEF-2092-FB48-8E36-510C225CC8BF}"/>
              </a:ext>
            </a:extLst>
          </p:cNvPr>
          <p:cNvPicPr>
            <a:picLocks noChangeAspect="1"/>
          </p:cNvPicPr>
          <p:nvPr userDrawn="1"/>
        </p:nvPicPr>
        <p:blipFill>
          <a:blip r:embed="rId2"/>
          <a:stretch>
            <a:fillRect/>
          </a:stretch>
        </p:blipFill>
        <p:spPr>
          <a:xfrm>
            <a:off x="578301" y="6208589"/>
            <a:ext cx="1541392" cy="330801"/>
          </a:xfrm>
          <a:prstGeom prst="rect">
            <a:avLst/>
          </a:prstGeom>
        </p:spPr>
      </p:pic>
    </p:spTree>
    <p:extLst>
      <p:ext uri="{BB962C8B-B14F-4D97-AF65-F5344CB8AC3E}">
        <p14:creationId xmlns:p14="http://schemas.microsoft.com/office/powerpoint/2010/main" val="158820430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5_Vacío">
    <p:bg>
      <p:bgPr>
        <a:solidFill>
          <a:srgbClr val="F0E7E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6537F4F-3C43-D34A-A8A2-CF212F01BFBA}"/>
              </a:ext>
            </a:extLst>
          </p:cNvPr>
          <p:cNvPicPr>
            <a:picLocks noChangeAspect="1"/>
          </p:cNvPicPr>
          <p:nvPr userDrawn="1"/>
        </p:nvPicPr>
        <p:blipFill>
          <a:blip r:embed="rId2"/>
          <a:stretch>
            <a:fillRect/>
          </a:stretch>
        </p:blipFill>
        <p:spPr>
          <a:xfrm>
            <a:off x="10137914" y="307284"/>
            <a:ext cx="1541392" cy="330801"/>
          </a:xfrm>
          <a:prstGeom prst="rect">
            <a:avLst/>
          </a:prstGeom>
        </p:spPr>
      </p:pic>
      <p:sp>
        <p:nvSpPr>
          <p:cNvPr id="6" name="Picture Placeholder 4">
            <a:extLst>
              <a:ext uri="{FF2B5EF4-FFF2-40B4-BE49-F238E27FC236}">
                <a16:creationId xmlns:a16="http://schemas.microsoft.com/office/drawing/2014/main" id="{518A056D-8314-FA47-873A-F55721AB2AF8}"/>
              </a:ext>
            </a:extLst>
          </p:cNvPr>
          <p:cNvSpPr>
            <a:spLocks noGrp="1"/>
          </p:cNvSpPr>
          <p:nvPr>
            <p:ph type="pic" sz="quarter" idx="10"/>
          </p:nvPr>
        </p:nvSpPr>
        <p:spPr>
          <a:xfrm>
            <a:off x="-218365" y="0"/>
            <a:ext cx="6743737" cy="6858000"/>
          </a:xfrm>
          <a:prstGeom prst="roundRect">
            <a:avLst>
              <a:gd name="adj" fmla="val 2428"/>
            </a:avLst>
          </a:prstGeom>
          <a:solidFill>
            <a:schemeClr val="bg2"/>
          </a:solidFill>
        </p:spPr>
        <p:txBody>
          <a:bodyPr/>
          <a:lstStyle/>
          <a:p>
            <a:endParaRPr lang="en-CO"/>
          </a:p>
        </p:txBody>
      </p:sp>
      <p:sp>
        <p:nvSpPr>
          <p:cNvPr id="7" name="Round Same Side Corner Rectangle 18">
            <a:extLst>
              <a:ext uri="{FF2B5EF4-FFF2-40B4-BE49-F238E27FC236}">
                <a16:creationId xmlns:a16="http://schemas.microsoft.com/office/drawing/2014/main" id="{9FFBC702-0785-7245-B9BF-6CC72A9C4870}"/>
              </a:ext>
            </a:extLst>
          </p:cNvPr>
          <p:cNvSpPr/>
          <p:nvPr userDrawn="1"/>
        </p:nvSpPr>
        <p:spPr>
          <a:xfrm rot="5400000">
            <a:off x="-3392134" y="3173764"/>
            <a:ext cx="6858002" cy="510464"/>
          </a:xfrm>
          <a:prstGeom prst="round2SameRect">
            <a:avLst>
              <a:gd name="adj1" fmla="val 0"/>
              <a:gd name="adj2" fmla="val 0"/>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CO"/>
          </a:p>
        </p:txBody>
      </p:sp>
    </p:spTree>
    <p:extLst>
      <p:ext uri="{BB962C8B-B14F-4D97-AF65-F5344CB8AC3E}">
        <p14:creationId xmlns:p14="http://schemas.microsoft.com/office/powerpoint/2010/main" val="398015466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6_Vacío">
    <p:bg>
      <p:bgPr>
        <a:solidFill>
          <a:srgbClr val="F0E7E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6537F4F-3C43-D34A-A8A2-CF212F01BFBA}"/>
              </a:ext>
            </a:extLst>
          </p:cNvPr>
          <p:cNvPicPr>
            <a:picLocks noChangeAspect="1"/>
          </p:cNvPicPr>
          <p:nvPr userDrawn="1"/>
        </p:nvPicPr>
        <p:blipFill>
          <a:blip r:embed="rId2"/>
          <a:stretch>
            <a:fillRect/>
          </a:stretch>
        </p:blipFill>
        <p:spPr>
          <a:xfrm>
            <a:off x="10137914" y="307284"/>
            <a:ext cx="1541392" cy="330801"/>
          </a:xfrm>
          <a:prstGeom prst="rect">
            <a:avLst/>
          </a:prstGeom>
        </p:spPr>
      </p:pic>
      <p:sp>
        <p:nvSpPr>
          <p:cNvPr id="6" name="Picture Placeholder 4">
            <a:extLst>
              <a:ext uri="{FF2B5EF4-FFF2-40B4-BE49-F238E27FC236}">
                <a16:creationId xmlns:a16="http://schemas.microsoft.com/office/drawing/2014/main" id="{518A056D-8314-FA47-873A-F55721AB2AF8}"/>
              </a:ext>
            </a:extLst>
          </p:cNvPr>
          <p:cNvSpPr>
            <a:spLocks noGrp="1"/>
          </p:cNvSpPr>
          <p:nvPr>
            <p:ph type="pic" sz="quarter" idx="10"/>
          </p:nvPr>
        </p:nvSpPr>
        <p:spPr>
          <a:xfrm>
            <a:off x="6721020" y="0"/>
            <a:ext cx="5656038" cy="6858000"/>
          </a:xfrm>
          <a:prstGeom prst="roundRect">
            <a:avLst>
              <a:gd name="adj" fmla="val 2428"/>
            </a:avLst>
          </a:prstGeom>
          <a:solidFill>
            <a:schemeClr val="bg2"/>
          </a:solidFill>
        </p:spPr>
        <p:txBody>
          <a:bodyPr/>
          <a:lstStyle/>
          <a:p>
            <a:endParaRPr lang="en-CO"/>
          </a:p>
        </p:txBody>
      </p:sp>
      <p:sp>
        <p:nvSpPr>
          <p:cNvPr id="7" name="Round Same Side Corner Rectangle 18">
            <a:extLst>
              <a:ext uri="{FF2B5EF4-FFF2-40B4-BE49-F238E27FC236}">
                <a16:creationId xmlns:a16="http://schemas.microsoft.com/office/drawing/2014/main" id="{9FFBC702-0785-7245-B9BF-6CC72A9C4870}"/>
              </a:ext>
            </a:extLst>
          </p:cNvPr>
          <p:cNvSpPr/>
          <p:nvPr userDrawn="1"/>
        </p:nvSpPr>
        <p:spPr>
          <a:xfrm rot="5400000">
            <a:off x="-3287604" y="3278294"/>
            <a:ext cx="6858002" cy="301404"/>
          </a:xfrm>
          <a:prstGeom prst="round2SameRect">
            <a:avLst>
              <a:gd name="adj1" fmla="val 0"/>
              <a:gd name="adj2" fmla="val 0"/>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CO"/>
          </a:p>
        </p:txBody>
      </p:sp>
      <p:pic>
        <p:nvPicPr>
          <p:cNvPr id="10" name="Picture 9">
            <a:extLst>
              <a:ext uri="{FF2B5EF4-FFF2-40B4-BE49-F238E27FC236}">
                <a16:creationId xmlns:a16="http://schemas.microsoft.com/office/drawing/2014/main" id="{7F156528-1E2E-7C4A-A6B3-A90A37A1AA41}"/>
              </a:ext>
            </a:extLst>
          </p:cNvPr>
          <p:cNvPicPr>
            <a:picLocks noChangeAspect="1"/>
          </p:cNvPicPr>
          <p:nvPr userDrawn="1"/>
        </p:nvPicPr>
        <p:blipFill>
          <a:blip r:embed="rId2"/>
          <a:stretch>
            <a:fillRect/>
          </a:stretch>
        </p:blipFill>
        <p:spPr>
          <a:xfrm>
            <a:off x="574505" y="307284"/>
            <a:ext cx="1541392" cy="330801"/>
          </a:xfrm>
          <a:prstGeom prst="rect">
            <a:avLst/>
          </a:prstGeom>
        </p:spPr>
      </p:pic>
    </p:spTree>
    <p:extLst>
      <p:ext uri="{BB962C8B-B14F-4D97-AF65-F5344CB8AC3E}">
        <p14:creationId xmlns:p14="http://schemas.microsoft.com/office/powerpoint/2010/main" val="283468691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8_Vacío">
    <p:bg>
      <p:bgPr>
        <a:solidFill>
          <a:srgbClr val="F0E7E1"/>
        </a:solidFill>
        <a:effectLst/>
      </p:bgPr>
    </p:bg>
    <p:spTree>
      <p:nvGrpSpPr>
        <p:cNvPr id="1" name=""/>
        <p:cNvGrpSpPr/>
        <p:nvPr/>
      </p:nvGrpSpPr>
      <p:grpSpPr>
        <a:xfrm>
          <a:off x="0" y="0"/>
          <a:ext cx="0" cy="0"/>
          <a:chOff x="0" y="0"/>
          <a:chExt cx="0" cy="0"/>
        </a:xfrm>
      </p:grpSpPr>
      <p:pic>
        <p:nvPicPr>
          <p:cNvPr id="39" name="Picture 38" descr="A swimming pool outside of a building&#10;&#10;Description automatically generated with medium confidence">
            <a:extLst>
              <a:ext uri="{FF2B5EF4-FFF2-40B4-BE49-F238E27FC236}">
                <a16:creationId xmlns:a16="http://schemas.microsoft.com/office/drawing/2014/main" id="{48030848-22DF-9C4D-AF53-59724FA3D37D}"/>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219" t="28933" r="3518" b="16427"/>
          <a:stretch/>
        </p:blipFill>
        <p:spPr>
          <a:xfrm>
            <a:off x="-18632" y="-1"/>
            <a:ext cx="12210631" cy="3368935"/>
          </a:xfrm>
          <a:prstGeom prst="roundRect">
            <a:avLst>
              <a:gd name="adj" fmla="val 0"/>
            </a:avLst>
          </a:prstGeom>
        </p:spPr>
      </p:pic>
      <p:sp>
        <p:nvSpPr>
          <p:cNvPr id="5" name="Rounded Rectangle 28">
            <a:extLst>
              <a:ext uri="{FF2B5EF4-FFF2-40B4-BE49-F238E27FC236}">
                <a16:creationId xmlns:a16="http://schemas.microsoft.com/office/drawing/2014/main" id="{E839D998-67C0-914D-A315-6EA8E8FC159F}"/>
              </a:ext>
            </a:extLst>
          </p:cNvPr>
          <p:cNvSpPr/>
          <p:nvPr userDrawn="1"/>
        </p:nvSpPr>
        <p:spPr>
          <a:xfrm rot="5400000">
            <a:off x="4402216" y="-4420847"/>
            <a:ext cx="3368931" cy="12210631"/>
          </a:xfrm>
          <a:prstGeom prst="roundRect">
            <a:avLst>
              <a:gd name="adj" fmla="val 0"/>
            </a:avLst>
          </a:prstGeom>
          <a:gradFill>
            <a:gsLst>
              <a:gs pos="94000">
                <a:schemeClr val="accent2"/>
              </a:gs>
              <a:gs pos="0">
                <a:schemeClr val="accent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O"/>
          </a:p>
        </p:txBody>
      </p:sp>
      <p:sp>
        <p:nvSpPr>
          <p:cNvPr id="8" name="Round Same Side Corner Rectangle 18">
            <a:extLst>
              <a:ext uri="{FF2B5EF4-FFF2-40B4-BE49-F238E27FC236}">
                <a16:creationId xmlns:a16="http://schemas.microsoft.com/office/drawing/2014/main" id="{EA3C62CF-86F7-D244-8166-76603604153F}"/>
              </a:ext>
            </a:extLst>
          </p:cNvPr>
          <p:cNvSpPr/>
          <p:nvPr userDrawn="1"/>
        </p:nvSpPr>
        <p:spPr>
          <a:xfrm rot="5400000">
            <a:off x="-3287604" y="3278294"/>
            <a:ext cx="6858002" cy="301404"/>
          </a:xfrm>
          <a:prstGeom prst="round2SameRect">
            <a:avLst>
              <a:gd name="adj1" fmla="val 0"/>
              <a:gd name="adj2" fmla="val 0"/>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CO"/>
          </a:p>
        </p:txBody>
      </p:sp>
    </p:spTree>
    <p:extLst>
      <p:ext uri="{BB962C8B-B14F-4D97-AF65-F5344CB8AC3E}">
        <p14:creationId xmlns:p14="http://schemas.microsoft.com/office/powerpoint/2010/main" val="24205767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0_Vacío">
    <p:bg>
      <p:bgPr>
        <a:solidFill>
          <a:srgbClr val="F0E7E1"/>
        </a:solidFill>
        <a:effectLst/>
      </p:bgPr>
    </p:bg>
    <p:spTree>
      <p:nvGrpSpPr>
        <p:cNvPr id="1" name=""/>
        <p:cNvGrpSpPr/>
        <p:nvPr/>
      </p:nvGrpSpPr>
      <p:grpSpPr>
        <a:xfrm>
          <a:off x="0" y="0"/>
          <a:ext cx="0" cy="0"/>
          <a:chOff x="0" y="0"/>
          <a:chExt cx="0" cy="0"/>
        </a:xfrm>
      </p:grpSpPr>
      <p:pic>
        <p:nvPicPr>
          <p:cNvPr id="2" name="Picture 1" descr="A building with trees and bushes in front of it&#10;&#10;Description automatically generated with low confidence">
            <a:extLst>
              <a:ext uri="{FF2B5EF4-FFF2-40B4-BE49-F238E27FC236}">
                <a16:creationId xmlns:a16="http://schemas.microsoft.com/office/drawing/2014/main" id="{02A72F67-4CAE-3A4A-BD1B-1F0A20853071}"/>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449" r="8362" b="12544"/>
          <a:stretch/>
        </p:blipFill>
        <p:spPr>
          <a:xfrm flipH="1">
            <a:off x="141034" y="0"/>
            <a:ext cx="10831765" cy="6858000"/>
          </a:xfrm>
          <a:prstGeom prst="rect">
            <a:avLst/>
          </a:prstGeom>
        </p:spPr>
      </p:pic>
      <p:sp>
        <p:nvSpPr>
          <p:cNvPr id="3" name="Rectangle 2">
            <a:extLst>
              <a:ext uri="{FF2B5EF4-FFF2-40B4-BE49-F238E27FC236}">
                <a16:creationId xmlns:a16="http://schemas.microsoft.com/office/drawing/2014/main" id="{261E55CF-CB4A-AD45-9C8B-D61E4EEC2CD2}"/>
              </a:ext>
            </a:extLst>
          </p:cNvPr>
          <p:cNvSpPr/>
          <p:nvPr userDrawn="1"/>
        </p:nvSpPr>
        <p:spPr>
          <a:xfrm rot="16200000">
            <a:off x="6622776" y="1288774"/>
            <a:ext cx="6857998" cy="4280454"/>
          </a:xfrm>
          <a:prstGeom prst="rect">
            <a:avLst/>
          </a:prstGeom>
          <a:gradFill flip="none" rotWithShape="1">
            <a:gsLst>
              <a:gs pos="63000">
                <a:schemeClr val="accent1">
                  <a:lumMod val="20000"/>
                  <a:lumOff val="80000"/>
                </a:schemeClr>
              </a:gs>
              <a:gs pos="0">
                <a:schemeClr val="accent1">
                  <a:lumMod val="20000"/>
                  <a:lumOff val="80000"/>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O"/>
          </a:p>
        </p:txBody>
      </p:sp>
      <p:sp>
        <p:nvSpPr>
          <p:cNvPr id="11" name="Rounded Rectangle 10">
            <a:extLst>
              <a:ext uri="{FF2B5EF4-FFF2-40B4-BE49-F238E27FC236}">
                <a16:creationId xmlns:a16="http://schemas.microsoft.com/office/drawing/2014/main" id="{ED4EAD93-0BAE-3A42-BD92-07A0F5AC4A2F}"/>
              </a:ext>
            </a:extLst>
          </p:cNvPr>
          <p:cNvSpPr/>
          <p:nvPr userDrawn="1"/>
        </p:nvSpPr>
        <p:spPr>
          <a:xfrm rot="5400000">
            <a:off x="2662343" y="-2671668"/>
            <a:ext cx="6857997" cy="12201319"/>
          </a:xfrm>
          <a:prstGeom prst="roundRect">
            <a:avLst>
              <a:gd name="adj" fmla="val 2174"/>
            </a:avLst>
          </a:prstGeom>
          <a:gradFill>
            <a:gsLst>
              <a:gs pos="98000">
                <a:schemeClr val="accent1"/>
              </a:gs>
              <a:gs pos="0">
                <a:schemeClr val="accent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O"/>
          </a:p>
        </p:txBody>
      </p:sp>
      <p:sp>
        <p:nvSpPr>
          <p:cNvPr id="12" name="Round Same Side Corner Rectangle 18">
            <a:extLst>
              <a:ext uri="{FF2B5EF4-FFF2-40B4-BE49-F238E27FC236}">
                <a16:creationId xmlns:a16="http://schemas.microsoft.com/office/drawing/2014/main" id="{D5FDDCFB-5285-064B-8A03-5F48732D39D1}"/>
              </a:ext>
            </a:extLst>
          </p:cNvPr>
          <p:cNvSpPr/>
          <p:nvPr userDrawn="1"/>
        </p:nvSpPr>
        <p:spPr>
          <a:xfrm rot="5400000">
            <a:off x="-3287604" y="3278294"/>
            <a:ext cx="6858002" cy="301404"/>
          </a:xfrm>
          <a:prstGeom prst="round2SameRect">
            <a:avLst>
              <a:gd name="adj1" fmla="val 0"/>
              <a:gd name="adj2" fmla="val 0"/>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CO"/>
          </a:p>
        </p:txBody>
      </p:sp>
      <p:pic>
        <p:nvPicPr>
          <p:cNvPr id="14" name="Picture 13">
            <a:extLst>
              <a:ext uri="{FF2B5EF4-FFF2-40B4-BE49-F238E27FC236}">
                <a16:creationId xmlns:a16="http://schemas.microsoft.com/office/drawing/2014/main" id="{E52AAF03-7BE9-BC43-BB07-A724C742E3BD}"/>
              </a:ext>
            </a:extLst>
          </p:cNvPr>
          <p:cNvPicPr>
            <a:picLocks noChangeAspect="1"/>
          </p:cNvPicPr>
          <p:nvPr userDrawn="1"/>
        </p:nvPicPr>
        <p:blipFill>
          <a:blip r:embed="rId3"/>
          <a:stretch>
            <a:fillRect/>
          </a:stretch>
        </p:blipFill>
        <p:spPr>
          <a:xfrm>
            <a:off x="1471458" y="1796839"/>
            <a:ext cx="2582550" cy="554246"/>
          </a:xfrm>
          <a:prstGeom prst="rect">
            <a:avLst/>
          </a:prstGeom>
        </p:spPr>
      </p:pic>
    </p:spTree>
    <p:extLst>
      <p:ext uri="{BB962C8B-B14F-4D97-AF65-F5344CB8AC3E}">
        <p14:creationId xmlns:p14="http://schemas.microsoft.com/office/powerpoint/2010/main" val="70669490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39_Vacío">
    <p:bg>
      <p:bgPr>
        <a:solidFill>
          <a:srgbClr val="F0E7E1"/>
        </a:solidFill>
        <a:effectLst/>
      </p:bgPr>
    </p:bg>
    <p:spTree>
      <p:nvGrpSpPr>
        <p:cNvPr id="1" name=""/>
        <p:cNvGrpSpPr/>
        <p:nvPr/>
      </p:nvGrpSpPr>
      <p:grpSpPr>
        <a:xfrm>
          <a:off x="0" y="0"/>
          <a:ext cx="0" cy="0"/>
          <a:chOff x="0" y="0"/>
          <a:chExt cx="0" cy="0"/>
        </a:xfrm>
      </p:grpSpPr>
      <p:pic>
        <p:nvPicPr>
          <p:cNvPr id="39" name="Picture 38" descr="A swimming pool outside of a building&#10;&#10;Description automatically generated with medium confidence">
            <a:extLst>
              <a:ext uri="{FF2B5EF4-FFF2-40B4-BE49-F238E27FC236}">
                <a16:creationId xmlns:a16="http://schemas.microsoft.com/office/drawing/2014/main" id="{48030848-22DF-9C4D-AF53-59724FA3D37D}"/>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219" t="28933" r="3518" b="16427"/>
          <a:stretch/>
        </p:blipFill>
        <p:spPr>
          <a:xfrm>
            <a:off x="-18632" y="-1"/>
            <a:ext cx="12210631" cy="3368935"/>
          </a:xfrm>
          <a:prstGeom prst="roundRect">
            <a:avLst>
              <a:gd name="adj" fmla="val 0"/>
            </a:avLst>
          </a:prstGeom>
        </p:spPr>
      </p:pic>
      <p:sp>
        <p:nvSpPr>
          <p:cNvPr id="5" name="Rounded Rectangle 28">
            <a:extLst>
              <a:ext uri="{FF2B5EF4-FFF2-40B4-BE49-F238E27FC236}">
                <a16:creationId xmlns:a16="http://schemas.microsoft.com/office/drawing/2014/main" id="{E839D998-67C0-914D-A315-6EA8E8FC159F}"/>
              </a:ext>
            </a:extLst>
          </p:cNvPr>
          <p:cNvSpPr/>
          <p:nvPr userDrawn="1"/>
        </p:nvSpPr>
        <p:spPr>
          <a:xfrm rot="5400000">
            <a:off x="4402216" y="-4420847"/>
            <a:ext cx="3368931" cy="12210631"/>
          </a:xfrm>
          <a:prstGeom prst="roundRect">
            <a:avLst>
              <a:gd name="adj" fmla="val 0"/>
            </a:avLst>
          </a:prstGeom>
          <a:gradFill>
            <a:gsLst>
              <a:gs pos="94000">
                <a:schemeClr val="accent2"/>
              </a:gs>
              <a:gs pos="0">
                <a:schemeClr val="accent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O"/>
          </a:p>
        </p:txBody>
      </p:sp>
      <p:sp>
        <p:nvSpPr>
          <p:cNvPr id="8" name="Round Same Side Corner Rectangle 18">
            <a:extLst>
              <a:ext uri="{FF2B5EF4-FFF2-40B4-BE49-F238E27FC236}">
                <a16:creationId xmlns:a16="http://schemas.microsoft.com/office/drawing/2014/main" id="{EA3C62CF-86F7-D244-8166-76603604153F}"/>
              </a:ext>
            </a:extLst>
          </p:cNvPr>
          <p:cNvSpPr/>
          <p:nvPr userDrawn="1"/>
        </p:nvSpPr>
        <p:spPr>
          <a:xfrm rot="5400000">
            <a:off x="-3287604" y="3278294"/>
            <a:ext cx="6858002" cy="301404"/>
          </a:xfrm>
          <a:prstGeom prst="round2SameRect">
            <a:avLst>
              <a:gd name="adj1" fmla="val 0"/>
              <a:gd name="adj2" fmla="val 0"/>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CO"/>
          </a:p>
        </p:txBody>
      </p:sp>
    </p:spTree>
    <p:extLst>
      <p:ext uri="{BB962C8B-B14F-4D97-AF65-F5344CB8AC3E}">
        <p14:creationId xmlns:p14="http://schemas.microsoft.com/office/powerpoint/2010/main" val="256148157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38_Vacío">
    <p:bg>
      <p:bgPr>
        <a:solidFill>
          <a:srgbClr val="F0E7E1"/>
        </a:solidFill>
        <a:effectLst/>
      </p:bgPr>
    </p:bg>
    <p:spTree>
      <p:nvGrpSpPr>
        <p:cNvPr id="1" name=""/>
        <p:cNvGrpSpPr/>
        <p:nvPr/>
      </p:nvGrpSpPr>
      <p:grpSpPr>
        <a:xfrm>
          <a:off x="0" y="0"/>
          <a:ext cx="0" cy="0"/>
          <a:chOff x="0" y="0"/>
          <a:chExt cx="0" cy="0"/>
        </a:xfrm>
      </p:grpSpPr>
      <p:pic>
        <p:nvPicPr>
          <p:cNvPr id="6" name="Picture 5" descr="A picture containing outdoor, tree, grass, umbrella&#10;&#10;Description automatically generated">
            <a:extLst>
              <a:ext uri="{FF2B5EF4-FFF2-40B4-BE49-F238E27FC236}">
                <a16:creationId xmlns:a16="http://schemas.microsoft.com/office/drawing/2014/main" id="{BA5E4ADB-A40B-A242-A875-8CA2966CADF9}"/>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29584" b="25012"/>
          <a:stretch/>
        </p:blipFill>
        <p:spPr>
          <a:xfrm>
            <a:off x="0" y="-1"/>
            <a:ext cx="12192000" cy="2690947"/>
          </a:xfrm>
          <a:prstGeom prst="roundRect">
            <a:avLst>
              <a:gd name="adj" fmla="val 0"/>
            </a:avLst>
          </a:prstGeom>
        </p:spPr>
      </p:pic>
      <p:sp>
        <p:nvSpPr>
          <p:cNvPr id="7" name="Rounded Rectangle 28">
            <a:extLst>
              <a:ext uri="{FF2B5EF4-FFF2-40B4-BE49-F238E27FC236}">
                <a16:creationId xmlns:a16="http://schemas.microsoft.com/office/drawing/2014/main" id="{0AC367A2-FD0E-6641-8B53-CED6A31928D3}"/>
              </a:ext>
            </a:extLst>
          </p:cNvPr>
          <p:cNvSpPr/>
          <p:nvPr userDrawn="1"/>
        </p:nvSpPr>
        <p:spPr>
          <a:xfrm rot="5400000">
            <a:off x="4759834" y="-4750522"/>
            <a:ext cx="2690946" cy="12191997"/>
          </a:xfrm>
          <a:prstGeom prst="roundRect">
            <a:avLst>
              <a:gd name="adj" fmla="val 0"/>
            </a:avLst>
          </a:prstGeom>
          <a:gradFill>
            <a:gsLst>
              <a:gs pos="94000">
                <a:schemeClr val="accent2"/>
              </a:gs>
              <a:gs pos="0">
                <a:schemeClr val="accent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O"/>
          </a:p>
        </p:txBody>
      </p:sp>
      <p:sp>
        <p:nvSpPr>
          <p:cNvPr id="8" name="Round Same Side Corner Rectangle 18">
            <a:extLst>
              <a:ext uri="{FF2B5EF4-FFF2-40B4-BE49-F238E27FC236}">
                <a16:creationId xmlns:a16="http://schemas.microsoft.com/office/drawing/2014/main" id="{EA3C62CF-86F7-D244-8166-76603604153F}"/>
              </a:ext>
            </a:extLst>
          </p:cNvPr>
          <p:cNvSpPr/>
          <p:nvPr userDrawn="1"/>
        </p:nvSpPr>
        <p:spPr>
          <a:xfrm rot="5400000">
            <a:off x="-3287604" y="3278294"/>
            <a:ext cx="6858002" cy="301404"/>
          </a:xfrm>
          <a:prstGeom prst="round2SameRect">
            <a:avLst>
              <a:gd name="adj1" fmla="val 0"/>
              <a:gd name="adj2" fmla="val 0"/>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CO"/>
          </a:p>
        </p:txBody>
      </p:sp>
    </p:spTree>
    <p:extLst>
      <p:ext uri="{BB962C8B-B14F-4D97-AF65-F5344CB8AC3E}">
        <p14:creationId xmlns:p14="http://schemas.microsoft.com/office/powerpoint/2010/main" val="128548407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40_Vacío">
    <p:bg>
      <p:bgPr>
        <a:solidFill>
          <a:srgbClr val="F0E7E1"/>
        </a:solidFill>
        <a:effectLst/>
      </p:bgPr>
    </p:bg>
    <p:spTree>
      <p:nvGrpSpPr>
        <p:cNvPr id="1" name=""/>
        <p:cNvGrpSpPr/>
        <p:nvPr/>
      </p:nvGrpSpPr>
      <p:grpSpPr>
        <a:xfrm>
          <a:off x="0" y="0"/>
          <a:ext cx="0" cy="0"/>
          <a:chOff x="0" y="0"/>
          <a:chExt cx="0" cy="0"/>
        </a:xfrm>
      </p:grpSpPr>
      <p:pic>
        <p:nvPicPr>
          <p:cNvPr id="9" name="Picture 8" descr="A picture containing tree, outdoor, plant, garden&#10;&#10;Description automatically generated">
            <a:extLst>
              <a:ext uri="{FF2B5EF4-FFF2-40B4-BE49-F238E27FC236}">
                <a16:creationId xmlns:a16="http://schemas.microsoft.com/office/drawing/2014/main" id="{E953F2CC-1BFA-0F4F-B467-F01ADB6F65B4}"/>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3278" t="26133" r="295" b="30085"/>
          <a:stretch/>
        </p:blipFill>
        <p:spPr>
          <a:xfrm>
            <a:off x="0" y="0"/>
            <a:ext cx="12192000" cy="2690945"/>
          </a:xfrm>
          <a:prstGeom prst="roundRect">
            <a:avLst>
              <a:gd name="adj" fmla="val 0"/>
            </a:avLst>
          </a:prstGeom>
        </p:spPr>
      </p:pic>
      <p:sp>
        <p:nvSpPr>
          <p:cNvPr id="7" name="Rounded Rectangle 28">
            <a:extLst>
              <a:ext uri="{FF2B5EF4-FFF2-40B4-BE49-F238E27FC236}">
                <a16:creationId xmlns:a16="http://schemas.microsoft.com/office/drawing/2014/main" id="{0AC367A2-FD0E-6641-8B53-CED6A31928D3}"/>
              </a:ext>
            </a:extLst>
          </p:cNvPr>
          <p:cNvSpPr/>
          <p:nvPr userDrawn="1"/>
        </p:nvSpPr>
        <p:spPr>
          <a:xfrm rot="5400000">
            <a:off x="4759834" y="-4750522"/>
            <a:ext cx="2690946" cy="12191997"/>
          </a:xfrm>
          <a:prstGeom prst="roundRect">
            <a:avLst>
              <a:gd name="adj" fmla="val 0"/>
            </a:avLst>
          </a:prstGeom>
          <a:gradFill>
            <a:gsLst>
              <a:gs pos="94000">
                <a:schemeClr val="accent4"/>
              </a:gs>
              <a:gs pos="0">
                <a:schemeClr val="accent4">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O"/>
          </a:p>
        </p:txBody>
      </p:sp>
      <p:sp>
        <p:nvSpPr>
          <p:cNvPr id="8" name="Round Same Side Corner Rectangle 18">
            <a:extLst>
              <a:ext uri="{FF2B5EF4-FFF2-40B4-BE49-F238E27FC236}">
                <a16:creationId xmlns:a16="http://schemas.microsoft.com/office/drawing/2014/main" id="{EA3C62CF-86F7-D244-8166-76603604153F}"/>
              </a:ext>
            </a:extLst>
          </p:cNvPr>
          <p:cNvSpPr/>
          <p:nvPr userDrawn="1"/>
        </p:nvSpPr>
        <p:spPr>
          <a:xfrm rot="5400000">
            <a:off x="-3287604" y="3278294"/>
            <a:ext cx="6858002" cy="301404"/>
          </a:xfrm>
          <a:prstGeom prst="round2SameRect">
            <a:avLst>
              <a:gd name="adj1" fmla="val 0"/>
              <a:gd name="adj2" fmla="val 0"/>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CO"/>
          </a:p>
        </p:txBody>
      </p:sp>
    </p:spTree>
    <p:extLst>
      <p:ext uri="{BB962C8B-B14F-4D97-AF65-F5344CB8AC3E}">
        <p14:creationId xmlns:p14="http://schemas.microsoft.com/office/powerpoint/2010/main" val="329787300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3_Vacío">
    <p:bg>
      <p:bgPr>
        <a:solidFill>
          <a:srgbClr val="F0E7E1"/>
        </a:solidFill>
        <a:effectLst/>
      </p:bgPr>
    </p:bg>
    <p:spTree>
      <p:nvGrpSpPr>
        <p:cNvPr id="1" name=""/>
        <p:cNvGrpSpPr/>
        <p:nvPr/>
      </p:nvGrpSpPr>
      <p:grpSpPr>
        <a:xfrm>
          <a:off x="0" y="0"/>
          <a:ext cx="0" cy="0"/>
          <a:chOff x="0" y="0"/>
          <a:chExt cx="0" cy="0"/>
        </a:xfrm>
      </p:grpSpPr>
      <p:pic>
        <p:nvPicPr>
          <p:cNvPr id="6" name="Picture 5" descr="A picture containing tree, outdoor, plant, palm&#10;&#10;Description automatically generated">
            <a:extLst>
              <a:ext uri="{FF2B5EF4-FFF2-40B4-BE49-F238E27FC236}">
                <a16:creationId xmlns:a16="http://schemas.microsoft.com/office/drawing/2014/main" id="{C22EE456-80E1-5749-B00D-9B7E72EB5032}"/>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1" t="19814" r="-79" b="23341"/>
          <a:stretch/>
        </p:blipFill>
        <p:spPr>
          <a:xfrm>
            <a:off x="-9306" y="0"/>
            <a:ext cx="12201305" cy="3368937"/>
          </a:xfrm>
          <a:prstGeom prst="roundRect">
            <a:avLst>
              <a:gd name="adj" fmla="val 0"/>
            </a:avLst>
          </a:prstGeom>
        </p:spPr>
      </p:pic>
      <p:sp>
        <p:nvSpPr>
          <p:cNvPr id="7" name="Rounded Rectangle 28">
            <a:extLst>
              <a:ext uri="{FF2B5EF4-FFF2-40B4-BE49-F238E27FC236}">
                <a16:creationId xmlns:a16="http://schemas.microsoft.com/office/drawing/2014/main" id="{171AA462-0C87-8144-8833-0E933828E0F4}"/>
              </a:ext>
            </a:extLst>
          </p:cNvPr>
          <p:cNvSpPr/>
          <p:nvPr userDrawn="1"/>
        </p:nvSpPr>
        <p:spPr>
          <a:xfrm rot="5400000">
            <a:off x="4406879" y="-4416186"/>
            <a:ext cx="3368936" cy="12201309"/>
          </a:xfrm>
          <a:prstGeom prst="roundRect">
            <a:avLst>
              <a:gd name="adj" fmla="val 0"/>
            </a:avLst>
          </a:prstGeom>
          <a:gradFill>
            <a:gsLst>
              <a:gs pos="94000">
                <a:schemeClr val="accent4">
                  <a:alpha val="94312"/>
                </a:schemeClr>
              </a:gs>
              <a:gs pos="0">
                <a:schemeClr val="accent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O"/>
          </a:p>
        </p:txBody>
      </p:sp>
      <p:sp>
        <p:nvSpPr>
          <p:cNvPr id="8" name="Round Same Side Corner Rectangle 18">
            <a:extLst>
              <a:ext uri="{FF2B5EF4-FFF2-40B4-BE49-F238E27FC236}">
                <a16:creationId xmlns:a16="http://schemas.microsoft.com/office/drawing/2014/main" id="{EA3C62CF-86F7-D244-8166-76603604153F}"/>
              </a:ext>
            </a:extLst>
          </p:cNvPr>
          <p:cNvSpPr/>
          <p:nvPr userDrawn="1"/>
        </p:nvSpPr>
        <p:spPr>
          <a:xfrm rot="5400000">
            <a:off x="-3287604" y="3278294"/>
            <a:ext cx="6858002" cy="301404"/>
          </a:xfrm>
          <a:prstGeom prst="round2SameRect">
            <a:avLst>
              <a:gd name="adj1" fmla="val 0"/>
              <a:gd name="adj2" fmla="val 0"/>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CO"/>
          </a:p>
        </p:txBody>
      </p:sp>
    </p:spTree>
    <p:extLst>
      <p:ext uri="{BB962C8B-B14F-4D97-AF65-F5344CB8AC3E}">
        <p14:creationId xmlns:p14="http://schemas.microsoft.com/office/powerpoint/2010/main" val="387163617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22_Vacío">
    <p:bg>
      <p:bgPr>
        <a:solidFill>
          <a:srgbClr val="F0E7E1"/>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DE29A56-4F72-E04D-9881-3D404E346B80}"/>
              </a:ext>
            </a:extLst>
          </p:cNvPr>
          <p:cNvSpPr>
            <a:spLocks noGrp="1"/>
          </p:cNvSpPr>
          <p:nvPr>
            <p:ph type="pic" sz="quarter" idx="10"/>
          </p:nvPr>
        </p:nvSpPr>
        <p:spPr>
          <a:xfrm>
            <a:off x="0" y="0"/>
            <a:ext cx="12192000" cy="3589867"/>
          </a:xfrm>
          <a:solidFill>
            <a:schemeClr val="bg2"/>
          </a:solidFill>
        </p:spPr>
        <p:txBody>
          <a:bodyPr/>
          <a:lstStyle/>
          <a:p>
            <a:endParaRPr lang="en-CO"/>
          </a:p>
        </p:txBody>
      </p:sp>
      <p:pic>
        <p:nvPicPr>
          <p:cNvPr id="6" name="Picture 5">
            <a:extLst>
              <a:ext uri="{FF2B5EF4-FFF2-40B4-BE49-F238E27FC236}">
                <a16:creationId xmlns:a16="http://schemas.microsoft.com/office/drawing/2014/main" id="{8AAF5D31-B449-E14E-BBB6-66585479FA9C}"/>
              </a:ext>
            </a:extLst>
          </p:cNvPr>
          <p:cNvPicPr>
            <a:picLocks noChangeAspect="1"/>
          </p:cNvPicPr>
          <p:nvPr userDrawn="1"/>
        </p:nvPicPr>
        <p:blipFill>
          <a:blip r:embed="rId2"/>
          <a:stretch>
            <a:fillRect/>
          </a:stretch>
        </p:blipFill>
        <p:spPr>
          <a:xfrm>
            <a:off x="10137914" y="6208589"/>
            <a:ext cx="1541392" cy="330801"/>
          </a:xfrm>
          <a:prstGeom prst="rect">
            <a:avLst/>
          </a:prstGeom>
        </p:spPr>
      </p:pic>
    </p:spTree>
    <p:extLst>
      <p:ext uri="{BB962C8B-B14F-4D97-AF65-F5344CB8AC3E}">
        <p14:creationId xmlns:p14="http://schemas.microsoft.com/office/powerpoint/2010/main" val="354045935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32_Vacío">
    <p:bg>
      <p:bgPr>
        <a:solidFill>
          <a:srgbClr val="F0E7E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EBBB2B2-CE08-D441-9753-988ACEAEADCF}"/>
              </a:ext>
            </a:extLst>
          </p:cNvPr>
          <p:cNvPicPr>
            <a:picLocks noChangeAspect="1"/>
          </p:cNvPicPr>
          <p:nvPr userDrawn="1"/>
        </p:nvPicPr>
        <p:blipFill>
          <a:blip r:embed="rId2"/>
          <a:stretch>
            <a:fillRect/>
          </a:stretch>
        </p:blipFill>
        <p:spPr>
          <a:xfrm>
            <a:off x="578301" y="6208589"/>
            <a:ext cx="1541392" cy="330801"/>
          </a:xfrm>
          <a:prstGeom prst="rect">
            <a:avLst/>
          </a:prstGeom>
        </p:spPr>
      </p:pic>
      <p:sp>
        <p:nvSpPr>
          <p:cNvPr id="3" name="Picture Placeholder 2">
            <a:extLst>
              <a:ext uri="{FF2B5EF4-FFF2-40B4-BE49-F238E27FC236}">
                <a16:creationId xmlns:a16="http://schemas.microsoft.com/office/drawing/2014/main" id="{7DE29A56-4F72-E04D-9881-3D404E346B80}"/>
              </a:ext>
            </a:extLst>
          </p:cNvPr>
          <p:cNvSpPr>
            <a:spLocks noGrp="1"/>
          </p:cNvSpPr>
          <p:nvPr>
            <p:ph type="pic" sz="quarter" idx="10"/>
          </p:nvPr>
        </p:nvSpPr>
        <p:spPr>
          <a:xfrm>
            <a:off x="0" y="142313"/>
            <a:ext cx="12192000" cy="3589867"/>
          </a:xfrm>
          <a:solidFill>
            <a:schemeClr val="bg2"/>
          </a:solidFill>
        </p:spPr>
        <p:txBody>
          <a:bodyPr/>
          <a:lstStyle/>
          <a:p>
            <a:endParaRPr lang="en-CO"/>
          </a:p>
        </p:txBody>
      </p:sp>
      <p:pic>
        <p:nvPicPr>
          <p:cNvPr id="4" name="Picture 3" descr="A person working on a computer&#10;&#10;Description automatically generated with low confidence">
            <a:extLst>
              <a:ext uri="{FF2B5EF4-FFF2-40B4-BE49-F238E27FC236}">
                <a16:creationId xmlns:a16="http://schemas.microsoft.com/office/drawing/2014/main" id="{7CA9C989-72DB-BD44-AD6D-A17CA9899C81}"/>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76" t="38685" r="422" b="15483"/>
          <a:stretch/>
        </p:blipFill>
        <p:spPr>
          <a:xfrm>
            <a:off x="0" y="0"/>
            <a:ext cx="12192000" cy="3732180"/>
          </a:xfrm>
          <a:prstGeom prst="roundRect">
            <a:avLst>
              <a:gd name="adj" fmla="val 0"/>
            </a:avLst>
          </a:prstGeom>
        </p:spPr>
      </p:pic>
      <p:sp>
        <p:nvSpPr>
          <p:cNvPr id="6" name="Rounded Rectangle 28">
            <a:extLst>
              <a:ext uri="{FF2B5EF4-FFF2-40B4-BE49-F238E27FC236}">
                <a16:creationId xmlns:a16="http://schemas.microsoft.com/office/drawing/2014/main" id="{3229E0FE-D377-3547-A998-51B12856CF50}"/>
              </a:ext>
            </a:extLst>
          </p:cNvPr>
          <p:cNvSpPr/>
          <p:nvPr userDrawn="1"/>
        </p:nvSpPr>
        <p:spPr>
          <a:xfrm rot="5400000">
            <a:off x="4229909" y="-4229908"/>
            <a:ext cx="3732181" cy="12192003"/>
          </a:xfrm>
          <a:prstGeom prst="roundRect">
            <a:avLst>
              <a:gd name="adj" fmla="val 0"/>
            </a:avLst>
          </a:prstGeom>
          <a:gradFill>
            <a:gsLst>
              <a:gs pos="93000">
                <a:schemeClr val="accent1"/>
              </a:gs>
              <a:gs pos="0">
                <a:schemeClr val="accent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O" dirty="0"/>
          </a:p>
        </p:txBody>
      </p:sp>
    </p:spTree>
    <p:extLst>
      <p:ext uri="{BB962C8B-B14F-4D97-AF65-F5344CB8AC3E}">
        <p14:creationId xmlns:p14="http://schemas.microsoft.com/office/powerpoint/2010/main" val="14787201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33_Vacío">
    <p:bg>
      <p:bgPr>
        <a:solidFill>
          <a:srgbClr val="F0E7E1"/>
        </a:solidFill>
        <a:effectLst/>
      </p:bgPr>
    </p:bg>
    <p:spTree>
      <p:nvGrpSpPr>
        <p:cNvPr id="1" name=""/>
        <p:cNvGrpSpPr/>
        <p:nvPr/>
      </p:nvGrpSpPr>
      <p:grpSpPr>
        <a:xfrm>
          <a:off x="0" y="0"/>
          <a:ext cx="0" cy="0"/>
          <a:chOff x="0" y="0"/>
          <a:chExt cx="0" cy="0"/>
        </a:xfrm>
      </p:grpSpPr>
      <p:pic>
        <p:nvPicPr>
          <p:cNvPr id="7" name="Picture 6" descr="A picture containing person, preparing, putting&#10;&#10;Description automatically generated">
            <a:extLst>
              <a:ext uri="{FF2B5EF4-FFF2-40B4-BE49-F238E27FC236}">
                <a16:creationId xmlns:a16="http://schemas.microsoft.com/office/drawing/2014/main" id="{546EC45C-3576-C045-AC05-2CEA5086D01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57269" r="9080" b="5060"/>
          <a:stretch/>
        </p:blipFill>
        <p:spPr>
          <a:xfrm>
            <a:off x="0" y="-1"/>
            <a:ext cx="12196153" cy="3368932"/>
          </a:xfrm>
          <a:prstGeom prst="roundRect">
            <a:avLst>
              <a:gd name="adj" fmla="val 0"/>
            </a:avLst>
          </a:prstGeom>
        </p:spPr>
      </p:pic>
      <p:pic>
        <p:nvPicPr>
          <p:cNvPr id="5" name="Picture 4">
            <a:extLst>
              <a:ext uri="{FF2B5EF4-FFF2-40B4-BE49-F238E27FC236}">
                <a16:creationId xmlns:a16="http://schemas.microsoft.com/office/drawing/2014/main" id="{1EBBB2B2-CE08-D441-9753-988ACEAEADCF}"/>
              </a:ext>
            </a:extLst>
          </p:cNvPr>
          <p:cNvPicPr>
            <a:picLocks noChangeAspect="1"/>
          </p:cNvPicPr>
          <p:nvPr userDrawn="1"/>
        </p:nvPicPr>
        <p:blipFill>
          <a:blip r:embed="rId3"/>
          <a:stretch>
            <a:fillRect/>
          </a:stretch>
        </p:blipFill>
        <p:spPr>
          <a:xfrm>
            <a:off x="578301" y="6208589"/>
            <a:ext cx="1541392" cy="330801"/>
          </a:xfrm>
          <a:prstGeom prst="rect">
            <a:avLst/>
          </a:prstGeom>
        </p:spPr>
      </p:pic>
      <p:sp>
        <p:nvSpPr>
          <p:cNvPr id="6" name="Rounded Rectangle 28">
            <a:extLst>
              <a:ext uri="{FF2B5EF4-FFF2-40B4-BE49-F238E27FC236}">
                <a16:creationId xmlns:a16="http://schemas.microsoft.com/office/drawing/2014/main" id="{3229E0FE-D377-3547-A998-51B12856CF50}"/>
              </a:ext>
            </a:extLst>
          </p:cNvPr>
          <p:cNvSpPr/>
          <p:nvPr userDrawn="1"/>
        </p:nvSpPr>
        <p:spPr>
          <a:xfrm rot="5400000">
            <a:off x="4415246" y="-4415247"/>
            <a:ext cx="3361509" cy="12192003"/>
          </a:xfrm>
          <a:prstGeom prst="roundRect">
            <a:avLst>
              <a:gd name="adj" fmla="val 0"/>
            </a:avLst>
          </a:prstGeom>
          <a:gradFill>
            <a:gsLst>
              <a:gs pos="93000">
                <a:schemeClr val="accent1"/>
              </a:gs>
              <a:gs pos="0">
                <a:schemeClr val="accent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O" dirty="0"/>
          </a:p>
        </p:txBody>
      </p:sp>
    </p:spTree>
    <p:extLst>
      <p:ext uri="{BB962C8B-B14F-4D97-AF65-F5344CB8AC3E}">
        <p14:creationId xmlns:p14="http://schemas.microsoft.com/office/powerpoint/2010/main" val="340272193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21_Vacío">
    <p:bg>
      <p:bgPr>
        <a:solidFill>
          <a:srgbClr val="F0E7E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260845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Vacío">
    <p:bg>
      <p:bgPr>
        <a:solidFill>
          <a:srgbClr val="F0E7E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6537F4F-3C43-D34A-A8A2-CF212F01BFBA}"/>
              </a:ext>
            </a:extLst>
          </p:cNvPr>
          <p:cNvPicPr>
            <a:picLocks noChangeAspect="1"/>
          </p:cNvPicPr>
          <p:nvPr userDrawn="1"/>
        </p:nvPicPr>
        <p:blipFill>
          <a:blip r:embed="rId2"/>
          <a:stretch>
            <a:fillRect/>
          </a:stretch>
        </p:blipFill>
        <p:spPr>
          <a:xfrm>
            <a:off x="10137914" y="307284"/>
            <a:ext cx="1541392" cy="330801"/>
          </a:xfrm>
          <a:prstGeom prst="rect">
            <a:avLst/>
          </a:prstGeom>
        </p:spPr>
      </p:pic>
    </p:spTree>
    <p:extLst>
      <p:ext uri="{BB962C8B-B14F-4D97-AF65-F5344CB8AC3E}">
        <p14:creationId xmlns:p14="http://schemas.microsoft.com/office/powerpoint/2010/main" val="30051971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Vacío">
    <p:bg>
      <p:bgPr>
        <a:solidFill>
          <a:srgbClr val="F0E7E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E89B726-81A4-9A4A-BEF2-44515FA0EB60}"/>
              </a:ext>
            </a:extLst>
          </p:cNvPr>
          <p:cNvPicPr>
            <a:picLocks noChangeAspect="1"/>
          </p:cNvPicPr>
          <p:nvPr userDrawn="1"/>
        </p:nvPicPr>
        <p:blipFill>
          <a:blip r:embed="rId2"/>
          <a:stretch>
            <a:fillRect/>
          </a:stretch>
        </p:blipFill>
        <p:spPr>
          <a:xfrm>
            <a:off x="574505" y="307284"/>
            <a:ext cx="1541392" cy="330801"/>
          </a:xfrm>
          <a:prstGeom prst="rect">
            <a:avLst/>
          </a:prstGeom>
        </p:spPr>
      </p:pic>
    </p:spTree>
    <p:extLst>
      <p:ext uri="{BB962C8B-B14F-4D97-AF65-F5344CB8AC3E}">
        <p14:creationId xmlns:p14="http://schemas.microsoft.com/office/powerpoint/2010/main" val="8380143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Vacío">
    <p:bg>
      <p:bgPr>
        <a:solidFill>
          <a:srgbClr val="F0E7E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EBBB2B2-CE08-D441-9753-988ACEAEADCF}"/>
              </a:ext>
            </a:extLst>
          </p:cNvPr>
          <p:cNvPicPr>
            <a:picLocks noChangeAspect="1"/>
          </p:cNvPicPr>
          <p:nvPr userDrawn="1"/>
        </p:nvPicPr>
        <p:blipFill>
          <a:blip r:embed="rId2"/>
          <a:stretch>
            <a:fillRect/>
          </a:stretch>
        </p:blipFill>
        <p:spPr>
          <a:xfrm>
            <a:off x="578301" y="6208589"/>
            <a:ext cx="1541392" cy="330801"/>
          </a:xfrm>
          <a:prstGeom prst="rect">
            <a:avLst/>
          </a:prstGeom>
        </p:spPr>
      </p:pic>
    </p:spTree>
    <p:extLst>
      <p:ext uri="{BB962C8B-B14F-4D97-AF65-F5344CB8AC3E}">
        <p14:creationId xmlns:p14="http://schemas.microsoft.com/office/powerpoint/2010/main" val="10119051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_Vacío">
    <p:bg>
      <p:bgPr>
        <a:solidFill>
          <a:srgbClr val="F0E7E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EBBB2B2-CE08-D441-9753-988ACEAEADCF}"/>
              </a:ext>
            </a:extLst>
          </p:cNvPr>
          <p:cNvPicPr>
            <a:picLocks noChangeAspect="1"/>
          </p:cNvPicPr>
          <p:nvPr userDrawn="1"/>
        </p:nvPicPr>
        <p:blipFill>
          <a:blip r:embed="rId2"/>
          <a:stretch>
            <a:fillRect/>
          </a:stretch>
        </p:blipFill>
        <p:spPr>
          <a:xfrm>
            <a:off x="10137914" y="6208589"/>
            <a:ext cx="1541392" cy="330801"/>
          </a:xfrm>
          <a:prstGeom prst="rect">
            <a:avLst/>
          </a:prstGeom>
        </p:spPr>
      </p:pic>
    </p:spTree>
    <p:extLst>
      <p:ext uri="{BB962C8B-B14F-4D97-AF65-F5344CB8AC3E}">
        <p14:creationId xmlns:p14="http://schemas.microsoft.com/office/powerpoint/2010/main" val="31504034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7_Vacío">
    <p:bg>
      <p:bgPr>
        <a:solidFill>
          <a:srgbClr val="F0E7E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6537F4F-3C43-D34A-A8A2-CF212F01BFBA}"/>
              </a:ext>
            </a:extLst>
          </p:cNvPr>
          <p:cNvPicPr>
            <a:picLocks noChangeAspect="1"/>
          </p:cNvPicPr>
          <p:nvPr userDrawn="1"/>
        </p:nvPicPr>
        <p:blipFill>
          <a:blip r:embed="rId2"/>
          <a:stretch>
            <a:fillRect/>
          </a:stretch>
        </p:blipFill>
        <p:spPr>
          <a:xfrm>
            <a:off x="10137914" y="307284"/>
            <a:ext cx="1541392" cy="330801"/>
          </a:xfrm>
          <a:prstGeom prst="rect">
            <a:avLst/>
          </a:prstGeom>
        </p:spPr>
      </p:pic>
      <p:sp>
        <p:nvSpPr>
          <p:cNvPr id="5" name="Round Same Side Corner Rectangle 18">
            <a:extLst>
              <a:ext uri="{FF2B5EF4-FFF2-40B4-BE49-F238E27FC236}">
                <a16:creationId xmlns:a16="http://schemas.microsoft.com/office/drawing/2014/main" id="{98B4BE78-FF8A-8540-81FA-6B052F76D9A0}"/>
              </a:ext>
            </a:extLst>
          </p:cNvPr>
          <p:cNvSpPr/>
          <p:nvPr userDrawn="1"/>
        </p:nvSpPr>
        <p:spPr>
          <a:xfrm rot="5400000">
            <a:off x="-3287604" y="3278294"/>
            <a:ext cx="6858002" cy="301404"/>
          </a:xfrm>
          <a:prstGeom prst="round2SameRect">
            <a:avLst>
              <a:gd name="adj1" fmla="val 0"/>
              <a:gd name="adj2" fmla="val 0"/>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CO"/>
          </a:p>
        </p:txBody>
      </p:sp>
      <p:sp>
        <p:nvSpPr>
          <p:cNvPr id="6" name="Chart Placeholder 8">
            <a:extLst>
              <a:ext uri="{FF2B5EF4-FFF2-40B4-BE49-F238E27FC236}">
                <a16:creationId xmlns:a16="http://schemas.microsoft.com/office/drawing/2014/main" id="{C8857F3E-438B-FF44-92DD-CBFAA556D05A}"/>
              </a:ext>
            </a:extLst>
          </p:cNvPr>
          <p:cNvSpPr>
            <a:spLocks noGrp="1"/>
          </p:cNvSpPr>
          <p:nvPr>
            <p:ph type="chart" sz="quarter" idx="10"/>
          </p:nvPr>
        </p:nvSpPr>
        <p:spPr>
          <a:xfrm>
            <a:off x="914400" y="1811867"/>
            <a:ext cx="10764906" cy="4572000"/>
          </a:xfrm>
          <a:prstGeom prst="roundRect">
            <a:avLst>
              <a:gd name="adj" fmla="val 4653"/>
            </a:avLst>
          </a:prstGeom>
          <a:noFill/>
        </p:spPr>
        <p:txBody>
          <a:bodyPr/>
          <a:lstStyle/>
          <a:p>
            <a:endParaRPr lang="en-CO"/>
          </a:p>
        </p:txBody>
      </p:sp>
    </p:spTree>
    <p:extLst>
      <p:ext uri="{BB962C8B-B14F-4D97-AF65-F5344CB8AC3E}">
        <p14:creationId xmlns:p14="http://schemas.microsoft.com/office/powerpoint/2010/main" val="41358206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DAA47347-FAEE-E567-C6B1-D56AD9DE4273}"/>
              </a:ext>
            </a:extLst>
          </p:cNvPr>
          <p:cNvSpPr>
            <a:spLocks noGrp="1"/>
          </p:cNvSpPr>
          <p:nvPr>
            <p:ph type="title"/>
          </p:nvPr>
        </p:nvSpPr>
        <p:spPr>
          <a:xfrm>
            <a:off x="838200" y="365125"/>
            <a:ext cx="10515600" cy="1325563"/>
          </a:xfrm>
          <a:prstGeom prst="rect">
            <a:avLst/>
          </a:prstGeom>
        </p:spPr>
        <p:txBody>
          <a:bodyPr vert="horz" lIns="0" tIns="0" rIns="0" bIns="0" rtlCol="0" anchor="ctr">
            <a:normAutofit/>
          </a:bodyPr>
          <a:lstStyle/>
          <a:p>
            <a:r>
              <a:rPr lang="es-ES"/>
              <a:t>Haga clic para modificar el estilo de título del patrón</a:t>
            </a:r>
          </a:p>
        </p:txBody>
      </p:sp>
      <p:sp>
        <p:nvSpPr>
          <p:cNvPr id="4" name="Marcador de texto 3">
            <a:extLst>
              <a:ext uri="{FF2B5EF4-FFF2-40B4-BE49-F238E27FC236}">
                <a16:creationId xmlns:a16="http://schemas.microsoft.com/office/drawing/2014/main" id="{BC68616B-7020-7C95-2DFB-E0685CDE86F0}"/>
              </a:ext>
            </a:extLst>
          </p:cNvPr>
          <p:cNvSpPr>
            <a:spLocks noGrp="1"/>
          </p:cNvSpPr>
          <p:nvPr>
            <p:ph type="body" idx="1"/>
          </p:nvPr>
        </p:nvSpPr>
        <p:spPr>
          <a:xfrm>
            <a:off x="838200" y="1825625"/>
            <a:ext cx="10515600" cy="4351338"/>
          </a:xfrm>
          <a:prstGeom prst="rect">
            <a:avLst/>
          </a:prstGeom>
        </p:spPr>
        <p:txBody>
          <a:bodyPr vert="horz" lIns="0" tIns="0" rIns="0" bIns="0" rtlCol="0">
            <a:normAutofit/>
          </a:body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p>
        </p:txBody>
      </p:sp>
    </p:spTree>
    <p:extLst>
      <p:ext uri="{BB962C8B-B14F-4D97-AF65-F5344CB8AC3E}">
        <p14:creationId xmlns:p14="http://schemas.microsoft.com/office/powerpoint/2010/main" val="3630096530"/>
      </p:ext>
    </p:extLst>
  </p:cSld>
  <p:clrMap bg1="lt1" tx1="dk1" bg2="lt2" tx2="dk2" accent1="accent1" accent2="accent2" accent3="accent3" accent4="accent4" accent5="accent5" accent6="accent6" hlink="hlink" folHlink="folHlink"/>
  <p:sldLayoutIdLst>
    <p:sldLayoutId id="2147483675" r:id="rId1"/>
    <p:sldLayoutId id="2147483670" r:id="rId2"/>
    <p:sldLayoutId id="2147483694" r:id="rId3"/>
    <p:sldLayoutId id="2147483695" r:id="rId4"/>
    <p:sldLayoutId id="2147483668" r:id="rId5"/>
    <p:sldLayoutId id="2147483669" r:id="rId6"/>
    <p:sldLayoutId id="2147483671" r:id="rId7"/>
    <p:sldLayoutId id="2147483672" r:id="rId8"/>
    <p:sldLayoutId id="2147483683" r:id="rId9"/>
    <p:sldLayoutId id="2147483664" r:id="rId10"/>
    <p:sldLayoutId id="2147483667" r:id="rId11"/>
    <p:sldLayoutId id="2147483680" r:id="rId12"/>
    <p:sldLayoutId id="2147483681" r:id="rId13"/>
    <p:sldLayoutId id="2147483682" r:id="rId14"/>
    <p:sldLayoutId id="2147483711" r:id="rId15"/>
    <p:sldLayoutId id="2147483712" r:id="rId16"/>
    <p:sldLayoutId id="2147483713" r:id="rId17"/>
    <p:sldLayoutId id="2147483714" r:id="rId18"/>
    <p:sldLayoutId id="2147483684" r:id="rId19"/>
    <p:sldLayoutId id="2147483685" r:id="rId20"/>
    <p:sldLayoutId id="2147483686" r:id="rId21"/>
    <p:sldLayoutId id="2147483687" r:id="rId22"/>
    <p:sldLayoutId id="2147483700" r:id="rId23"/>
    <p:sldLayoutId id="2147483701" r:id="rId24"/>
    <p:sldLayoutId id="2147483702" r:id="rId25"/>
    <p:sldLayoutId id="2147483703" r:id="rId26"/>
    <p:sldLayoutId id="2147483689" r:id="rId27"/>
    <p:sldLayoutId id="2147483690" r:id="rId28"/>
    <p:sldLayoutId id="2147483691" r:id="rId29"/>
    <p:sldLayoutId id="2147483692" r:id="rId30"/>
    <p:sldLayoutId id="2147483693" r:id="rId31"/>
    <p:sldLayoutId id="2147483704" r:id="rId32"/>
    <p:sldLayoutId id="2147483705" r:id="rId33"/>
    <p:sldLayoutId id="2147483706" r:id="rId34"/>
    <p:sldLayoutId id="2147483707" r:id="rId35"/>
    <p:sldLayoutId id="2147483708" r:id="rId36"/>
    <p:sldLayoutId id="2147483676" r:id="rId37"/>
    <p:sldLayoutId id="2147483677" r:id="rId38"/>
    <p:sldLayoutId id="2147483679" r:id="rId39"/>
    <p:sldLayoutId id="2147483716" r:id="rId40"/>
    <p:sldLayoutId id="2147483715" r:id="rId41"/>
    <p:sldLayoutId id="2147483717" r:id="rId42"/>
    <p:sldLayoutId id="2147483688" r:id="rId43"/>
    <p:sldLayoutId id="2147483697" r:id="rId44"/>
    <p:sldLayoutId id="2147483709" r:id="rId45"/>
    <p:sldLayoutId id="2147483710" r:id="rId46"/>
    <p:sldLayoutId id="2147483696" r:id="rId47"/>
  </p:sldLayoutIdLst>
  <p:hf hdr="0" ftr="0" dt="0"/>
  <p:txStyles>
    <p:titleStyle>
      <a:lvl1pPr algn="l" defTabSz="914400" rtl="0" eaLnBrk="1" latinLnBrk="0" hangingPunct="1">
        <a:lnSpc>
          <a:spcPct val="90000"/>
        </a:lnSpc>
        <a:spcBef>
          <a:spcPct val="0"/>
        </a:spcBef>
        <a:buNone/>
        <a:defRPr sz="4400" b="0" kern="1200">
          <a:solidFill>
            <a:schemeClr val="accent5"/>
          </a:solidFill>
          <a:latin typeface="+mj-lt"/>
          <a:ea typeface="+mj-ea"/>
          <a:cs typeface="+mj-cs"/>
        </a:defRPr>
      </a:lvl1pPr>
    </p:titleStyle>
    <p:bodyStyle>
      <a:lvl1pPr marL="180000" indent="-180000" algn="l" defTabSz="914400" rtl="0" eaLnBrk="1" latinLnBrk="0" hangingPunct="1">
        <a:lnSpc>
          <a:spcPct val="90000"/>
        </a:lnSpc>
        <a:spcBef>
          <a:spcPts val="1000"/>
        </a:spcBef>
        <a:buFont typeface="Arial" panose="020B0604020202020204" pitchFamily="34" charset="0"/>
        <a:buChar char="•"/>
        <a:defRPr sz="1400" kern="1200">
          <a:solidFill>
            <a:schemeClr val="accent5"/>
          </a:solidFill>
          <a:latin typeface="+mn-lt"/>
          <a:ea typeface="+mn-ea"/>
          <a:cs typeface="+mn-cs"/>
        </a:defRPr>
      </a:lvl1pPr>
      <a:lvl2pPr marL="360000" indent="-180000" algn="l" defTabSz="914400" rtl="0" eaLnBrk="1" latinLnBrk="0" hangingPunct="1">
        <a:lnSpc>
          <a:spcPct val="90000"/>
        </a:lnSpc>
        <a:spcBef>
          <a:spcPts val="500"/>
        </a:spcBef>
        <a:buFont typeface="Arial" panose="020B0604020202020204" pitchFamily="34" charset="0"/>
        <a:buChar char="•"/>
        <a:defRPr sz="1400" kern="1200">
          <a:solidFill>
            <a:schemeClr val="accent5"/>
          </a:solidFill>
          <a:latin typeface="+mn-lt"/>
          <a:ea typeface="+mn-ea"/>
          <a:cs typeface="+mn-cs"/>
        </a:defRPr>
      </a:lvl2pPr>
      <a:lvl3pPr marL="540000" indent="-180000" algn="l" defTabSz="914400" rtl="0" eaLnBrk="1" latinLnBrk="0" hangingPunct="1">
        <a:lnSpc>
          <a:spcPct val="90000"/>
        </a:lnSpc>
        <a:spcBef>
          <a:spcPts val="500"/>
        </a:spcBef>
        <a:buFont typeface="Arial" panose="020B0604020202020204" pitchFamily="34" charset="0"/>
        <a:buChar char="•"/>
        <a:defRPr sz="1400" kern="1200">
          <a:solidFill>
            <a:schemeClr val="accent5"/>
          </a:solidFill>
          <a:latin typeface="+mn-lt"/>
          <a:ea typeface="+mn-ea"/>
          <a:cs typeface="+mn-cs"/>
        </a:defRPr>
      </a:lvl3pPr>
      <a:lvl4pPr marL="720000" indent="-180000" algn="l" defTabSz="914400" rtl="0" eaLnBrk="1" latinLnBrk="0" hangingPunct="1">
        <a:lnSpc>
          <a:spcPct val="90000"/>
        </a:lnSpc>
        <a:spcBef>
          <a:spcPts val="500"/>
        </a:spcBef>
        <a:buFont typeface="Arial" panose="020B0604020202020204" pitchFamily="34" charset="0"/>
        <a:buChar char="•"/>
        <a:defRPr sz="1400" kern="1200">
          <a:solidFill>
            <a:schemeClr val="accent5"/>
          </a:solidFill>
          <a:latin typeface="+mn-lt"/>
          <a:ea typeface="+mn-ea"/>
          <a:cs typeface="+mn-cs"/>
        </a:defRPr>
      </a:lvl4pPr>
      <a:lvl5pPr marL="900000" indent="-180000" algn="l" defTabSz="914400" rtl="0" eaLnBrk="1" latinLnBrk="0" hangingPunct="1">
        <a:lnSpc>
          <a:spcPct val="90000"/>
        </a:lnSpc>
        <a:spcBef>
          <a:spcPts val="500"/>
        </a:spcBef>
        <a:buFont typeface="Arial" panose="020B0604020202020204" pitchFamily="34" charset="0"/>
        <a:buChar char="•"/>
        <a:defRPr sz="1400" kern="1200">
          <a:solidFill>
            <a:schemeClr val="accent5"/>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3.jpg"/><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9.xml"/><Relationship Id="rId5" Type="http://schemas.openxmlformats.org/officeDocument/2006/relationships/image" Target="../media/image30.png"/><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9.xml"/><Relationship Id="rId4" Type="http://schemas.openxmlformats.org/officeDocument/2006/relationships/image" Target="../media/image3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rotWithShape="1">
          <a:blip r:embed="rId2">
            <a:extLst>
              <a:ext uri="{28A0092B-C50C-407E-A947-70E740481C1C}">
                <a14:useLocalDpi xmlns:a14="http://schemas.microsoft.com/office/drawing/2010/main" val="0"/>
              </a:ext>
            </a:extLst>
          </a:blip>
          <a:srcRect t="24619" r="19179" b="25974"/>
          <a:stretch/>
        </p:blipFill>
        <p:spPr>
          <a:xfrm>
            <a:off x="2333771" y="-13649"/>
            <a:ext cx="9853680" cy="6892121"/>
          </a:xfrm>
          <a:prstGeom prst="rect">
            <a:avLst/>
          </a:prstGeom>
        </p:spPr>
      </p:pic>
      <p:sp>
        <p:nvSpPr>
          <p:cNvPr id="4" name="Rounded Rectangle 3">
            <a:extLst>
              <a:ext uri="{FF2B5EF4-FFF2-40B4-BE49-F238E27FC236}">
                <a16:creationId xmlns:a16="http://schemas.microsoft.com/office/drawing/2014/main" id="{E8383BE6-71A0-6649-B818-F7953EDEC075}"/>
              </a:ext>
            </a:extLst>
          </p:cNvPr>
          <p:cNvSpPr/>
          <p:nvPr/>
        </p:nvSpPr>
        <p:spPr>
          <a:xfrm rot="16200000">
            <a:off x="2656716" y="-2663638"/>
            <a:ext cx="6878570" cy="12192001"/>
          </a:xfrm>
          <a:prstGeom prst="roundRect">
            <a:avLst>
              <a:gd name="adj" fmla="val 0"/>
            </a:avLst>
          </a:prstGeom>
          <a:gradFill>
            <a:gsLst>
              <a:gs pos="25000">
                <a:schemeClr val="accent2"/>
              </a:gs>
              <a:gs pos="72000">
                <a:schemeClr val="accent2">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O"/>
          </a:p>
        </p:txBody>
      </p:sp>
      <p:sp>
        <p:nvSpPr>
          <p:cNvPr id="5" name="Título 6">
            <a:extLst>
              <a:ext uri="{FF2B5EF4-FFF2-40B4-BE49-F238E27FC236}">
                <a16:creationId xmlns:a16="http://schemas.microsoft.com/office/drawing/2014/main" id="{22E4A2C2-FEBC-E744-8A72-0D801CA3D135}"/>
              </a:ext>
            </a:extLst>
          </p:cNvPr>
          <p:cNvSpPr txBox="1">
            <a:spLocks/>
          </p:cNvSpPr>
          <p:nvPr/>
        </p:nvSpPr>
        <p:spPr>
          <a:xfrm>
            <a:off x="626238" y="2938607"/>
            <a:ext cx="7167135" cy="2419407"/>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4400" b="0" kern="1200">
                <a:solidFill>
                  <a:schemeClr val="accent5"/>
                </a:solidFill>
                <a:latin typeface="+mj-lt"/>
                <a:ea typeface="+mj-ea"/>
                <a:cs typeface="+mj-cs"/>
              </a:defRPr>
            </a:lvl1pPr>
          </a:lstStyle>
          <a:p>
            <a:endParaRPr lang="es-ES" sz="6000" b="1" dirty="0">
              <a:solidFill>
                <a:schemeClr val="bg1"/>
              </a:solidFill>
              <a:latin typeface="Segoe UI" panose="020B0502040204020203" pitchFamily="34" charset="0"/>
              <a:cs typeface="Segoe UI" panose="020B0502040204020203" pitchFamily="34" charset="0"/>
            </a:endParaRPr>
          </a:p>
          <a:p>
            <a:r>
              <a:rPr lang="es-ES" b="1" dirty="0">
                <a:solidFill>
                  <a:schemeClr val="bg1"/>
                </a:solidFill>
                <a:latin typeface="Segoe UI" panose="020B0502040204020203" pitchFamily="34" charset="0"/>
                <a:cs typeface="Segoe UI" panose="020B0502040204020203" pitchFamily="34" charset="0"/>
              </a:rPr>
              <a:t>Dispositivos Lógicos Programables.</a:t>
            </a:r>
          </a:p>
          <a:p>
            <a:endParaRPr lang="es-ES" sz="6000" b="1" dirty="0">
              <a:solidFill>
                <a:schemeClr val="bg1"/>
              </a:solidFill>
              <a:latin typeface="Segoe UI" panose="020B0502040204020203" pitchFamily="34" charset="0"/>
              <a:cs typeface="Segoe UI" panose="020B0502040204020203" pitchFamily="34" charset="0"/>
            </a:endParaRPr>
          </a:p>
          <a:p>
            <a:r>
              <a:rPr lang="es-ES" sz="2400" b="1" dirty="0">
                <a:solidFill>
                  <a:schemeClr val="bg1"/>
                </a:solidFill>
                <a:latin typeface="Segoe UI" panose="020B0502040204020203" pitchFamily="34" charset="0"/>
                <a:cs typeface="Segoe UI" panose="020B0502040204020203" pitchFamily="34" charset="0"/>
              </a:rPr>
              <a:t>Ing. Juan Esteban Palacios </a:t>
            </a:r>
            <a:r>
              <a:rPr lang="es-ES" sz="2400" b="1" dirty="0" err="1">
                <a:solidFill>
                  <a:schemeClr val="bg1"/>
                </a:solidFill>
                <a:latin typeface="Segoe UI" panose="020B0502040204020203" pitchFamily="34" charset="0"/>
                <a:cs typeface="Segoe UI" panose="020B0502040204020203" pitchFamily="34" charset="0"/>
              </a:rPr>
              <a:t>M.sC</a:t>
            </a:r>
            <a:endParaRPr lang="es-ES" sz="2400" b="1" dirty="0">
              <a:solidFill>
                <a:schemeClr val="bg1"/>
              </a:solidFill>
              <a:latin typeface="Segoe UI" panose="020B0502040204020203" pitchFamily="34" charset="0"/>
              <a:cs typeface="Segoe UI" panose="020B0502040204020203" pitchFamily="34" charset="0"/>
            </a:endParaRPr>
          </a:p>
          <a:p>
            <a:r>
              <a:rPr lang="es-ES" sz="2400" b="1" dirty="0">
                <a:solidFill>
                  <a:schemeClr val="bg1"/>
                </a:solidFill>
                <a:latin typeface="Segoe UI" panose="020B0502040204020203" pitchFamily="34" charset="0"/>
                <a:cs typeface="Segoe UI" panose="020B0502040204020203" pitchFamily="34" charset="0"/>
              </a:rPr>
              <a:t>juan.palacios4@u.icesi.edu.co</a:t>
            </a:r>
          </a:p>
          <a:p>
            <a:endParaRPr lang="es-ES" sz="2400" b="1" dirty="0">
              <a:solidFill>
                <a:schemeClr val="bg1"/>
              </a:solidFill>
              <a:latin typeface="Segoe UI" panose="020B0502040204020203" pitchFamily="34" charset="0"/>
              <a:cs typeface="Segoe UI" panose="020B0502040204020203" pitchFamily="34" charset="0"/>
            </a:endParaRPr>
          </a:p>
        </p:txBody>
      </p:sp>
      <p:pic>
        <p:nvPicPr>
          <p:cNvPr id="2" name="Picture 1">
            <a:extLst>
              <a:ext uri="{FF2B5EF4-FFF2-40B4-BE49-F238E27FC236}">
                <a16:creationId xmlns:a16="http://schemas.microsoft.com/office/drawing/2014/main" id="{5D9E2C52-478F-4A4B-9250-C18FDE090866}"/>
              </a:ext>
            </a:extLst>
          </p:cNvPr>
          <p:cNvPicPr>
            <a:picLocks noChangeAspect="1"/>
          </p:cNvPicPr>
          <p:nvPr/>
        </p:nvPicPr>
        <p:blipFill>
          <a:blip r:embed="rId3"/>
          <a:stretch>
            <a:fillRect/>
          </a:stretch>
        </p:blipFill>
        <p:spPr>
          <a:xfrm>
            <a:off x="1019175" y="1954999"/>
            <a:ext cx="2582550" cy="554246"/>
          </a:xfrm>
          <a:prstGeom prst="rect">
            <a:avLst/>
          </a:prstGeom>
        </p:spPr>
      </p:pic>
    </p:spTree>
    <p:extLst>
      <p:ext uri="{BB962C8B-B14F-4D97-AF65-F5344CB8AC3E}">
        <p14:creationId xmlns:p14="http://schemas.microsoft.com/office/powerpoint/2010/main" val="22829506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2">
            <a:extLst>
              <a:ext uri="{FF2B5EF4-FFF2-40B4-BE49-F238E27FC236}">
                <a16:creationId xmlns:a16="http://schemas.microsoft.com/office/drawing/2014/main" id="{78AFADCC-6BC1-F34A-B307-DB168040A78B}"/>
              </a:ext>
            </a:extLst>
          </p:cNvPr>
          <p:cNvSpPr txBox="1">
            <a:spLocks/>
          </p:cNvSpPr>
          <p:nvPr/>
        </p:nvSpPr>
        <p:spPr>
          <a:xfrm>
            <a:off x="-2845813" y="2778710"/>
            <a:ext cx="9523694" cy="1637982"/>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4400" b="0" kern="1200">
                <a:solidFill>
                  <a:schemeClr val="accent5"/>
                </a:solidFill>
                <a:latin typeface="+mj-lt"/>
                <a:ea typeface="+mj-ea"/>
                <a:cs typeface="+mj-cs"/>
              </a:defRPr>
            </a:lvl1pPr>
          </a:lstStyle>
          <a:p>
            <a:pPr algn="ctr">
              <a:lnSpc>
                <a:spcPts val="3560"/>
              </a:lnSpc>
            </a:pPr>
            <a:r>
              <a:rPr lang="es-ES" sz="4800" b="1" dirty="0">
                <a:latin typeface="Segoe UI" panose="020B0502040204020203" pitchFamily="34" charset="0"/>
                <a:cs typeface="Segoe UI" panose="020B0502040204020203" pitchFamily="34" charset="0"/>
              </a:rPr>
              <a:t>Lectura</a:t>
            </a:r>
          </a:p>
        </p:txBody>
      </p:sp>
      <p:pic>
        <p:nvPicPr>
          <p:cNvPr id="5" name="Imagen 4">
            <a:extLst>
              <a:ext uri="{FF2B5EF4-FFF2-40B4-BE49-F238E27FC236}">
                <a16:creationId xmlns:a16="http://schemas.microsoft.com/office/drawing/2014/main" id="{E7D3E4BE-BBB6-42A4-B2F2-64C063D8A1F0}"/>
              </a:ext>
            </a:extLst>
          </p:cNvPr>
          <p:cNvPicPr>
            <a:picLocks noChangeAspect="1"/>
          </p:cNvPicPr>
          <p:nvPr/>
        </p:nvPicPr>
        <p:blipFill>
          <a:blip r:embed="rId2"/>
          <a:stretch>
            <a:fillRect/>
          </a:stretch>
        </p:blipFill>
        <p:spPr>
          <a:xfrm>
            <a:off x="3607101" y="747401"/>
            <a:ext cx="7756316" cy="5983443"/>
          </a:xfrm>
          <a:prstGeom prst="rect">
            <a:avLst/>
          </a:prstGeom>
        </p:spPr>
      </p:pic>
    </p:spTree>
    <p:extLst>
      <p:ext uri="{BB962C8B-B14F-4D97-AF65-F5344CB8AC3E}">
        <p14:creationId xmlns:p14="http://schemas.microsoft.com/office/powerpoint/2010/main" val="6492194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2">
            <a:extLst>
              <a:ext uri="{FF2B5EF4-FFF2-40B4-BE49-F238E27FC236}">
                <a16:creationId xmlns:a16="http://schemas.microsoft.com/office/drawing/2014/main" id="{78AFADCC-6BC1-F34A-B307-DB168040A78B}"/>
              </a:ext>
            </a:extLst>
          </p:cNvPr>
          <p:cNvSpPr txBox="1">
            <a:spLocks/>
          </p:cNvSpPr>
          <p:nvPr/>
        </p:nvSpPr>
        <p:spPr>
          <a:xfrm>
            <a:off x="696377" y="-71022"/>
            <a:ext cx="9523694" cy="1637982"/>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4400" b="0" kern="1200">
                <a:solidFill>
                  <a:schemeClr val="accent5"/>
                </a:solidFill>
                <a:latin typeface="+mj-lt"/>
                <a:ea typeface="+mj-ea"/>
                <a:cs typeface="+mj-cs"/>
              </a:defRPr>
            </a:lvl1pPr>
          </a:lstStyle>
          <a:p>
            <a:pPr algn="ctr">
              <a:lnSpc>
                <a:spcPts val="3560"/>
              </a:lnSpc>
            </a:pPr>
            <a:r>
              <a:rPr lang="es-ES" sz="4800" b="1" dirty="0">
                <a:latin typeface="Segoe UI" panose="020B0502040204020203" pitchFamily="34" charset="0"/>
                <a:cs typeface="Segoe UI" panose="020B0502040204020203" pitchFamily="34" charset="0"/>
              </a:rPr>
              <a:t>Memorias</a:t>
            </a:r>
          </a:p>
        </p:txBody>
      </p:sp>
      <p:pic>
        <p:nvPicPr>
          <p:cNvPr id="4" name="Imagen 3">
            <a:extLst>
              <a:ext uri="{FF2B5EF4-FFF2-40B4-BE49-F238E27FC236}">
                <a16:creationId xmlns:a16="http://schemas.microsoft.com/office/drawing/2014/main" id="{A72A4459-33FB-43A6-A4A3-5D97CE4334EF}"/>
              </a:ext>
            </a:extLst>
          </p:cNvPr>
          <p:cNvPicPr>
            <a:picLocks noChangeAspect="1"/>
          </p:cNvPicPr>
          <p:nvPr/>
        </p:nvPicPr>
        <p:blipFill>
          <a:blip r:embed="rId2"/>
          <a:stretch>
            <a:fillRect/>
          </a:stretch>
        </p:blipFill>
        <p:spPr>
          <a:xfrm>
            <a:off x="534000" y="1883289"/>
            <a:ext cx="5217882" cy="4357714"/>
          </a:xfrm>
          <a:prstGeom prst="rect">
            <a:avLst/>
          </a:prstGeom>
        </p:spPr>
      </p:pic>
      <p:pic>
        <p:nvPicPr>
          <p:cNvPr id="6" name="Imagen 5">
            <a:extLst>
              <a:ext uri="{FF2B5EF4-FFF2-40B4-BE49-F238E27FC236}">
                <a16:creationId xmlns:a16="http://schemas.microsoft.com/office/drawing/2014/main" id="{4A324BED-1E0F-455D-AC54-BA73F4CA2FE8}"/>
              </a:ext>
            </a:extLst>
          </p:cNvPr>
          <p:cNvPicPr>
            <a:picLocks noChangeAspect="1"/>
          </p:cNvPicPr>
          <p:nvPr/>
        </p:nvPicPr>
        <p:blipFill>
          <a:blip r:embed="rId3"/>
          <a:stretch>
            <a:fillRect/>
          </a:stretch>
        </p:blipFill>
        <p:spPr>
          <a:xfrm>
            <a:off x="5871199" y="1368767"/>
            <a:ext cx="6159068" cy="5364770"/>
          </a:xfrm>
          <a:prstGeom prst="rect">
            <a:avLst/>
          </a:prstGeom>
        </p:spPr>
      </p:pic>
      <p:sp>
        <p:nvSpPr>
          <p:cNvPr id="7" name="CuadroTexto 6">
            <a:extLst>
              <a:ext uri="{FF2B5EF4-FFF2-40B4-BE49-F238E27FC236}">
                <a16:creationId xmlns:a16="http://schemas.microsoft.com/office/drawing/2014/main" id="{33EBD4F1-EB4A-4F7C-8C2B-AB935E63CDC1}"/>
              </a:ext>
            </a:extLst>
          </p:cNvPr>
          <p:cNvSpPr txBox="1"/>
          <p:nvPr/>
        </p:nvSpPr>
        <p:spPr>
          <a:xfrm>
            <a:off x="8140983" y="805227"/>
            <a:ext cx="1134122" cy="461665"/>
          </a:xfrm>
          <a:prstGeom prst="rect">
            <a:avLst/>
          </a:prstGeom>
          <a:noFill/>
        </p:spPr>
        <p:txBody>
          <a:bodyPr wrap="square">
            <a:spAutoFit/>
          </a:bodyPr>
          <a:lstStyle/>
          <a:p>
            <a:r>
              <a:rPr lang="es-ES" sz="2400" b="1" dirty="0"/>
              <a:t>DRAM</a:t>
            </a:r>
            <a:endParaRPr lang="es-CO" b="1" dirty="0"/>
          </a:p>
        </p:txBody>
      </p:sp>
      <p:sp>
        <p:nvSpPr>
          <p:cNvPr id="8" name="CuadroTexto 7">
            <a:extLst>
              <a:ext uri="{FF2B5EF4-FFF2-40B4-BE49-F238E27FC236}">
                <a16:creationId xmlns:a16="http://schemas.microsoft.com/office/drawing/2014/main" id="{0E1B91A2-70D8-46C1-A852-EC02DD712E3E}"/>
              </a:ext>
            </a:extLst>
          </p:cNvPr>
          <p:cNvSpPr txBox="1"/>
          <p:nvPr/>
        </p:nvSpPr>
        <p:spPr>
          <a:xfrm>
            <a:off x="2638307" y="1436638"/>
            <a:ext cx="1134122" cy="461665"/>
          </a:xfrm>
          <a:prstGeom prst="rect">
            <a:avLst/>
          </a:prstGeom>
          <a:noFill/>
        </p:spPr>
        <p:txBody>
          <a:bodyPr wrap="square">
            <a:spAutoFit/>
          </a:bodyPr>
          <a:lstStyle/>
          <a:p>
            <a:r>
              <a:rPr lang="es-ES" sz="2400" b="1" dirty="0"/>
              <a:t>SRAM</a:t>
            </a:r>
            <a:endParaRPr lang="es-CO" b="1" dirty="0"/>
          </a:p>
        </p:txBody>
      </p:sp>
    </p:spTree>
    <p:extLst>
      <p:ext uri="{BB962C8B-B14F-4D97-AF65-F5344CB8AC3E}">
        <p14:creationId xmlns:p14="http://schemas.microsoft.com/office/powerpoint/2010/main" val="42630546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2">
            <a:extLst>
              <a:ext uri="{FF2B5EF4-FFF2-40B4-BE49-F238E27FC236}">
                <a16:creationId xmlns:a16="http://schemas.microsoft.com/office/drawing/2014/main" id="{78AFADCC-6BC1-F34A-B307-DB168040A78B}"/>
              </a:ext>
            </a:extLst>
          </p:cNvPr>
          <p:cNvSpPr txBox="1">
            <a:spLocks/>
          </p:cNvSpPr>
          <p:nvPr/>
        </p:nvSpPr>
        <p:spPr>
          <a:xfrm>
            <a:off x="1264549" y="221941"/>
            <a:ext cx="9523694" cy="1637982"/>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4400" b="0" kern="1200">
                <a:solidFill>
                  <a:schemeClr val="accent5"/>
                </a:solidFill>
                <a:latin typeface="+mj-lt"/>
                <a:ea typeface="+mj-ea"/>
                <a:cs typeface="+mj-cs"/>
              </a:defRPr>
            </a:lvl1pPr>
          </a:lstStyle>
          <a:p>
            <a:pPr algn="ctr">
              <a:lnSpc>
                <a:spcPts val="3560"/>
              </a:lnSpc>
            </a:pPr>
            <a:r>
              <a:rPr lang="es-ES" sz="4000" b="1" dirty="0">
                <a:latin typeface="Segoe UI" panose="020B0502040204020203" pitchFamily="34" charset="0"/>
                <a:cs typeface="Segoe UI" panose="020B0502040204020203" pitchFamily="34" charset="0"/>
              </a:rPr>
              <a:t>Field-</a:t>
            </a:r>
            <a:r>
              <a:rPr lang="es-ES" sz="4000" b="1" dirty="0" err="1">
                <a:latin typeface="Segoe UI" panose="020B0502040204020203" pitchFamily="34" charset="0"/>
                <a:cs typeface="Segoe UI" panose="020B0502040204020203" pitchFamily="34" charset="0"/>
              </a:rPr>
              <a:t>Programmable</a:t>
            </a:r>
            <a:r>
              <a:rPr lang="es-ES" sz="4000" b="1" dirty="0">
                <a:latin typeface="Segoe UI" panose="020B0502040204020203" pitchFamily="34" charset="0"/>
                <a:cs typeface="Segoe UI" panose="020B0502040204020203" pitchFamily="34" charset="0"/>
              </a:rPr>
              <a:t> Gate Array</a:t>
            </a:r>
            <a:br>
              <a:rPr lang="es-ES" sz="4000" b="1" dirty="0">
                <a:latin typeface="Segoe UI" panose="020B0502040204020203" pitchFamily="34" charset="0"/>
                <a:cs typeface="Segoe UI" panose="020B0502040204020203" pitchFamily="34" charset="0"/>
              </a:rPr>
            </a:br>
            <a:r>
              <a:rPr lang="es-ES" sz="4000" b="1" dirty="0">
                <a:latin typeface="Segoe UI" panose="020B0502040204020203" pitchFamily="34" charset="0"/>
                <a:cs typeface="Segoe UI" panose="020B0502040204020203" pitchFamily="34" charset="0"/>
              </a:rPr>
              <a:t>FPGA </a:t>
            </a:r>
          </a:p>
        </p:txBody>
      </p:sp>
      <p:sp>
        <p:nvSpPr>
          <p:cNvPr id="5" name="CuadroTexto 4">
            <a:extLst>
              <a:ext uri="{FF2B5EF4-FFF2-40B4-BE49-F238E27FC236}">
                <a16:creationId xmlns:a16="http://schemas.microsoft.com/office/drawing/2014/main" id="{DF6BB0D2-ED8D-4B15-BDA3-DB033E6C0C12}"/>
              </a:ext>
            </a:extLst>
          </p:cNvPr>
          <p:cNvSpPr txBox="1"/>
          <p:nvPr/>
        </p:nvSpPr>
        <p:spPr>
          <a:xfrm>
            <a:off x="680041" y="1634033"/>
            <a:ext cx="6732813" cy="5293757"/>
          </a:xfrm>
          <a:prstGeom prst="rect">
            <a:avLst/>
          </a:prstGeom>
          <a:noFill/>
        </p:spPr>
        <p:txBody>
          <a:bodyPr wrap="square">
            <a:spAutoFit/>
          </a:bodyPr>
          <a:lstStyle/>
          <a:p>
            <a:pPr algn="just"/>
            <a:r>
              <a:rPr lang="es-ES" sz="2600" b="1" dirty="0"/>
              <a:t>Una FPGA es un chip semiconductor que contiene una matriz de bloques lógicos programables interconectados, así como bloques de entrada/salida (I/O), bloques de memoria RAM, bloques de multiplicadores de señales digitales y otros componentes.</a:t>
            </a:r>
          </a:p>
          <a:p>
            <a:pPr algn="just"/>
            <a:endParaRPr lang="es-ES" sz="2600" b="1" dirty="0"/>
          </a:p>
          <a:p>
            <a:pPr algn="just"/>
            <a:r>
              <a:rPr lang="es-ES" sz="2600" b="1" dirty="0"/>
              <a:t>La característica distintiva de una FPGA es su capacidad para ser reconfigurada después de la fabricación, lo que permite que el usuario programe la funcionalidad específica del dispositivo de acuerdo a sus necesidades.</a:t>
            </a:r>
          </a:p>
          <a:p>
            <a:pPr algn="just"/>
            <a:endParaRPr lang="es-ES" sz="2600" dirty="0"/>
          </a:p>
        </p:txBody>
      </p:sp>
      <p:pic>
        <p:nvPicPr>
          <p:cNvPr id="4" name="Imagen 3">
            <a:extLst>
              <a:ext uri="{FF2B5EF4-FFF2-40B4-BE49-F238E27FC236}">
                <a16:creationId xmlns:a16="http://schemas.microsoft.com/office/drawing/2014/main" id="{C41544ED-CA44-4453-9E54-6FEAD9964EB6}"/>
              </a:ext>
            </a:extLst>
          </p:cNvPr>
          <p:cNvPicPr>
            <a:picLocks noChangeAspect="1"/>
          </p:cNvPicPr>
          <p:nvPr/>
        </p:nvPicPr>
        <p:blipFill>
          <a:blip r:embed="rId2"/>
          <a:stretch>
            <a:fillRect/>
          </a:stretch>
        </p:blipFill>
        <p:spPr>
          <a:xfrm>
            <a:off x="7618391" y="2306782"/>
            <a:ext cx="4348708" cy="3158188"/>
          </a:xfrm>
          <a:prstGeom prst="rect">
            <a:avLst/>
          </a:prstGeom>
        </p:spPr>
      </p:pic>
    </p:spTree>
    <p:extLst>
      <p:ext uri="{BB962C8B-B14F-4D97-AF65-F5344CB8AC3E}">
        <p14:creationId xmlns:p14="http://schemas.microsoft.com/office/powerpoint/2010/main" val="8021425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2">
            <a:extLst>
              <a:ext uri="{FF2B5EF4-FFF2-40B4-BE49-F238E27FC236}">
                <a16:creationId xmlns:a16="http://schemas.microsoft.com/office/drawing/2014/main" id="{78AFADCC-6BC1-F34A-B307-DB168040A78B}"/>
              </a:ext>
            </a:extLst>
          </p:cNvPr>
          <p:cNvSpPr txBox="1">
            <a:spLocks/>
          </p:cNvSpPr>
          <p:nvPr/>
        </p:nvSpPr>
        <p:spPr>
          <a:xfrm>
            <a:off x="1264549" y="221941"/>
            <a:ext cx="9523694" cy="1637982"/>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4400" b="0" kern="1200">
                <a:solidFill>
                  <a:schemeClr val="accent5"/>
                </a:solidFill>
                <a:latin typeface="+mj-lt"/>
                <a:ea typeface="+mj-ea"/>
                <a:cs typeface="+mj-cs"/>
              </a:defRPr>
            </a:lvl1pPr>
          </a:lstStyle>
          <a:p>
            <a:pPr algn="ctr">
              <a:lnSpc>
                <a:spcPts val="3560"/>
              </a:lnSpc>
            </a:pPr>
            <a:r>
              <a:rPr lang="es-ES" sz="4000" b="1" dirty="0">
                <a:latin typeface="Segoe UI" panose="020B0502040204020203" pitchFamily="34" charset="0"/>
                <a:cs typeface="Segoe UI" panose="020B0502040204020203" pitchFamily="34" charset="0"/>
              </a:rPr>
              <a:t>Field-</a:t>
            </a:r>
            <a:r>
              <a:rPr lang="es-ES" sz="4000" b="1" dirty="0" err="1">
                <a:latin typeface="Segoe UI" panose="020B0502040204020203" pitchFamily="34" charset="0"/>
                <a:cs typeface="Segoe UI" panose="020B0502040204020203" pitchFamily="34" charset="0"/>
              </a:rPr>
              <a:t>Programmable</a:t>
            </a:r>
            <a:r>
              <a:rPr lang="es-ES" sz="4000" b="1" dirty="0">
                <a:latin typeface="Segoe UI" panose="020B0502040204020203" pitchFamily="34" charset="0"/>
                <a:cs typeface="Segoe UI" panose="020B0502040204020203" pitchFamily="34" charset="0"/>
              </a:rPr>
              <a:t> Gate Array</a:t>
            </a:r>
            <a:br>
              <a:rPr lang="es-ES" sz="4000" b="1" dirty="0">
                <a:latin typeface="Segoe UI" panose="020B0502040204020203" pitchFamily="34" charset="0"/>
                <a:cs typeface="Segoe UI" panose="020B0502040204020203" pitchFamily="34" charset="0"/>
              </a:rPr>
            </a:br>
            <a:r>
              <a:rPr lang="es-ES" sz="4000" b="1" dirty="0">
                <a:latin typeface="Segoe UI" panose="020B0502040204020203" pitchFamily="34" charset="0"/>
                <a:cs typeface="Segoe UI" panose="020B0502040204020203" pitchFamily="34" charset="0"/>
              </a:rPr>
              <a:t>FPGA </a:t>
            </a:r>
          </a:p>
        </p:txBody>
      </p:sp>
      <p:pic>
        <p:nvPicPr>
          <p:cNvPr id="6" name="Imagen 5">
            <a:extLst>
              <a:ext uri="{FF2B5EF4-FFF2-40B4-BE49-F238E27FC236}">
                <a16:creationId xmlns:a16="http://schemas.microsoft.com/office/drawing/2014/main" id="{7505F7E8-CAAE-447F-BE8E-C0C177970692}"/>
              </a:ext>
            </a:extLst>
          </p:cNvPr>
          <p:cNvPicPr>
            <a:picLocks noChangeAspect="1"/>
          </p:cNvPicPr>
          <p:nvPr/>
        </p:nvPicPr>
        <p:blipFill>
          <a:blip r:embed="rId2"/>
          <a:stretch>
            <a:fillRect/>
          </a:stretch>
        </p:blipFill>
        <p:spPr>
          <a:xfrm>
            <a:off x="786957" y="1587183"/>
            <a:ext cx="8031721" cy="5270817"/>
          </a:xfrm>
          <a:prstGeom prst="rect">
            <a:avLst/>
          </a:prstGeom>
        </p:spPr>
      </p:pic>
      <p:pic>
        <p:nvPicPr>
          <p:cNvPr id="7" name="Imagen 6">
            <a:extLst>
              <a:ext uri="{FF2B5EF4-FFF2-40B4-BE49-F238E27FC236}">
                <a16:creationId xmlns:a16="http://schemas.microsoft.com/office/drawing/2014/main" id="{99A3B383-C7B7-4CAA-A327-18AA4A85E516}"/>
              </a:ext>
            </a:extLst>
          </p:cNvPr>
          <p:cNvPicPr>
            <a:picLocks noChangeAspect="1"/>
          </p:cNvPicPr>
          <p:nvPr/>
        </p:nvPicPr>
        <p:blipFill>
          <a:blip r:embed="rId3"/>
          <a:stretch>
            <a:fillRect/>
          </a:stretch>
        </p:blipFill>
        <p:spPr>
          <a:xfrm>
            <a:off x="4353760" y="2381320"/>
            <a:ext cx="7077075" cy="4229100"/>
          </a:xfrm>
          <a:prstGeom prst="rect">
            <a:avLst/>
          </a:prstGeom>
        </p:spPr>
      </p:pic>
    </p:spTree>
    <p:extLst>
      <p:ext uri="{BB962C8B-B14F-4D97-AF65-F5344CB8AC3E}">
        <p14:creationId xmlns:p14="http://schemas.microsoft.com/office/powerpoint/2010/main" val="1495006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2">
            <a:extLst>
              <a:ext uri="{FF2B5EF4-FFF2-40B4-BE49-F238E27FC236}">
                <a16:creationId xmlns:a16="http://schemas.microsoft.com/office/drawing/2014/main" id="{78AFADCC-6BC1-F34A-B307-DB168040A78B}"/>
              </a:ext>
            </a:extLst>
          </p:cNvPr>
          <p:cNvSpPr txBox="1">
            <a:spLocks/>
          </p:cNvSpPr>
          <p:nvPr/>
        </p:nvSpPr>
        <p:spPr>
          <a:xfrm>
            <a:off x="1264549" y="221941"/>
            <a:ext cx="9523694" cy="1637982"/>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4400" b="0" kern="1200">
                <a:solidFill>
                  <a:schemeClr val="accent5"/>
                </a:solidFill>
                <a:latin typeface="+mj-lt"/>
                <a:ea typeface="+mj-ea"/>
                <a:cs typeface="+mj-cs"/>
              </a:defRPr>
            </a:lvl1pPr>
          </a:lstStyle>
          <a:p>
            <a:pPr algn="ctr">
              <a:lnSpc>
                <a:spcPts val="3560"/>
              </a:lnSpc>
            </a:pPr>
            <a:r>
              <a:rPr lang="es-ES" sz="4000" b="1" dirty="0">
                <a:latin typeface="Segoe UI" panose="020B0502040204020203" pitchFamily="34" charset="0"/>
                <a:cs typeface="Segoe UI" panose="020B0502040204020203" pitchFamily="34" charset="0"/>
              </a:rPr>
              <a:t>Field-</a:t>
            </a:r>
            <a:r>
              <a:rPr lang="es-ES" sz="4000" b="1" dirty="0" err="1">
                <a:latin typeface="Segoe UI" panose="020B0502040204020203" pitchFamily="34" charset="0"/>
                <a:cs typeface="Segoe UI" panose="020B0502040204020203" pitchFamily="34" charset="0"/>
              </a:rPr>
              <a:t>Programmable</a:t>
            </a:r>
            <a:r>
              <a:rPr lang="es-ES" sz="4000" b="1" dirty="0">
                <a:latin typeface="Segoe UI" panose="020B0502040204020203" pitchFamily="34" charset="0"/>
                <a:cs typeface="Segoe UI" panose="020B0502040204020203" pitchFamily="34" charset="0"/>
              </a:rPr>
              <a:t> Gate Array</a:t>
            </a:r>
            <a:br>
              <a:rPr lang="es-ES" sz="4000" b="1" dirty="0">
                <a:latin typeface="Segoe UI" panose="020B0502040204020203" pitchFamily="34" charset="0"/>
                <a:cs typeface="Segoe UI" panose="020B0502040204020203" pitchFamily="34" charset="0"/>
              </a:rPr>
            </a:br>
            <a:r>
              <a:rPr lang="es-ES" sz="4000" b="1" dirty="0">
                <a:latin typeface="Segoe UI" panose="020B0502040204020203" pitchFamily="34" charset="0"/>
                <a:cs typeface="Segoe UI" panose="020B0502040204020203" pitchFamily="34" charset="0"/>
              </a:rPr>
              <a:t>FPGA </a:t>
            </a:r>
          </a:p>
        </p:txBody>
      </p:sp>
      <p:sp>
        <p:nvSpPr>
          <p:cNvPr id="8" name="CuadroTexto 7">
            <a:extLst>
              <a:ext uri="{FF2B5EF4-FFF2-40B4-BE49-F238E27FC236}">
                <a16:creationId xmlns:a16="http://schemas.microsoft.com/office/drawing/2014/main" id="{CAA0A484-C77F-48C0-93DB-2CA66FC74FEC}"/>
              </a:ext>
            </a:extLst>
          </p:cNvPr>
          <p:cNvSpPr txBox="1"/>
          <p:nvPr/>
        </p:nvSpPr>
        <p:spPr>
          <a:xfrm>
            <a:off x="901084" y="1698178"/>
            <a:ext cx="11039382" cy="4493538"/>
          </a:xfrm>
          <a:prstGeom prst="rect">
            <a:avLst/>
          </a:prstGeom>
          <a:noFill/>
        </p:spPr>
        <p:txBody>
          <a:bodyPr wrap="square">
            <a:spAutoFit/>
          </a:bodyPr>
          <a:lstStyle/>
          <a:p>
            <a:pPr algn="just"/>
            <a:r>
              <a:rPr lang="es-ES" sz="2600" dirty="0"/>
              <a:t>Las FPGA son ampliamente utilizadas en una variedad de aplicaciones donde se requiere flexibilidad, rendimiento y tiempo de desarrollo rápido.</a:t>
            </a:r>
          </a:p>
          <a:p>
            <a:pPr algn="just"/>
            <a:endParaRPr lang="es-ES" sz="2600" dirty="0"/>
          </a:p>
          <a:p>
            <a:pPr algn="just"/>
            <a:r>
              <a:rPr lang="es-ES" sz="2600" dirty="0"/>
              <a:t>Se utilizan en el desarrollo de sistemas embebidos, prototipado rápido de hardware, procesamiento de señales digitales, procesamiento de imágenes, redes de comunicación, sistemas de control y muchos otros campos.</a:t>
            </a:r>
          </a:p>
          <a:p>
            <a:pPr algn="just"/>
            <a:endParaRPr lang="es-ES" sz="2600" dirty="0"/>
          </a:p>
          <a:p>
            <a:pPr algn="just"/>
            <a:r>
              <a:rPr lang="es-ES" sz="2600" dirty="0"/>
              <a:t>Debido a su capacidad de reconfiguración, las FPGA son particularmente útiles en aplicaciones donde se requiere una adaptación rápida a los cambios en los requerimientos del sistema o donde se necesitan algoritmos específicos implementados en hardware.</a:t>
            </a:r>
          </a:p>
        </p:txBody>
      </p:sp>
    </p:spTree>
    <p:extLst>
      <p:ext uri="{BB962C8B-B14F-4D97-AF65-F5344CB8AC3E}">
        <p14:creationId xmlns:p14="http://schemas.microsoft.com/office/powerpoint/2010/main" val="8392865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2">
            <a:extLst>
              <a:ext uri="{FF2B5EF4-FFF2-40B4-BE49-F238E27FC236}">
                <a16:creationId xmlns:a16="http://schemas.microsoft.com/office/drawing/2014/main" id="{78AFADCC-6BC1-F34A-B307-DB168040A78B}"/>
              </a:ext>
            </a:extLst>
          </p:cNvPr>
          <p:cNvSpPr txBox="1">
            <a:spLocks/>
          </p:cNvSpPr>
          <p:nvPr/>
        </p:nvSpPr>
        <p:spPr>
          <a:xfrm>
            <a:off x="1264549" y="221941"/>
            <a:ext cx="9523694" cy="1637982"/>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4400" b="0" kern="1200">
                <a:solidFill>
                  <a:schemeClr val="accent5"/>
                </a:solidFill>
                <a:latin typeface="+mj-lt"/>
                <a:ea typeface="+mj-ea"/>
                <a:cs typeface="+mj-cs"/>
              </a:defRPr>
            </a:lvl1pPr>
          </a:lstStyle>
          <a:p>
            <a:pPr algn="ctr">
              <a:lnSpc>
                <a:spcPts val="3560"/>
              </a:lnSpc>
            </a:pPr>
            <a:r>
              <a:rPr lang="es-ES" sz="4000" b="1" dirty="0">
                <a:latin typeface="Segoe UI" panose="020B0502040204020203" pitchFamily="34" charset="0"/>
                <a:cs typeface="Segoe UI" panose="020B0502040204020203" pitchFamily="34" charset="0"/>
              </a:rPr>
              <a:t>ADC</a:t>
            </a:r>
          </a:p>
        </p:txBody>
      </p:sp>
      <p:sp>
        <p:nvSpPr>
          <p:cNvPr id="8" name="CuadroTexto 7">
            <a:extLst>
              <a:ext uri="{FF2B5EF4-FFF2-40B4-BE49-F238E27FC236}">
                <a16:creationId xmlns:a16="http://schemas.microsoft.com/office/drawing/2014/main" id="{CAA0A484-C77F-48C0-93DB-2CA66FC74FEC}"/>
              </a:ext>
            </a:extLst>
          </p:cNvPr>
          <p:cNvSpPr txBox="1"/>
          <p:nvPr/>
        </p:nvSpPr>
        <p:spPr>
          <a:xfrm>
            <a:off x="901084" y="1698178"/>
            <a:ext cx="11039382" cy="1692771"/>
          </a:xfrm>
          <a:prstGeom prst="rect">
            <a:avLst/>
          </a:prstGeom>
          <a:noFill/>
        </p:spPr>
        <p:txBody>
          <a:bodyPr wrap="square">
            <a:spAutoFit/>
          </a:bodyPr>
          <a:lstStyle/>
          <a:p>
            <a:pPr algn="just"/>
            <a:r>
              <a:rPr lang="es-ES" sz="2600" dirty="0"/>
              <a:t>Un ADC (</a:t>
            </a:r>
            <a:r>
              <a:rPr lang="es-ES" sz="2600" dirty="0" err="1"/>
              <a:t>Analog</a:t>
            </a:r>
            <a:r>
              <a:rPr lang="es-ES" sz="2600" dirty="0"/>
              <a:t>-to-Digital </a:t>
            </a:r>
            <a:r>
              <a:rPr lang="es-ES" sz="2600" dirty="0" err="1"/>
              <a:t>Converter</a:t>
            </a:r>
            <a:r>
              <a:rPr lang="es-ES" sz="2600" dirty="0"/>
              <a:t>) es un dispositivo electrónico que convierte una señal analógica continua en una representación digital equivalente, es decir, convierte una señal analógica en una serie de valores digitales discretos.</a:t>
            </a:r>
          </a:p>
        </p:txBody>
      </p:sp>
      <p:pic>
        <p:nvPicPr>
          <p:cNvPr id="4" name="Imagen 3">
            <a:extLst>
              <a:ext uri="{FF2B5EF4-FFF2-40B4-BE49-F238E27FC236}">
                <a16:creationId xmlns:a16="http://schemas.microsoft.com/office/drawing/2014/main" id="{9006C90E-2E40-4B52-B3B5-8B58BA76D753}"/>
              </a:ext>
            </a:extLst>
          </p:cNvPr>
          <p:cNvPicPr>
            <a:picLocks noChangeAspect="1"/>
          </p:cNvPicPr>
          <p:nvPr/>
        </p:nvPicPr>
        <p:blipFill>
          <a:blip r:embed="rId2"/>
          <a:stretch>
            <a:fillRect/>
          </a:stretch>
        </p:blipFill>
        <p:spPr>
          <a:xfrm>
            <a:off x="901084" y="3512178"/>
            <a:ext cx="5553075" cy="2971800"/>
          </a:xfrm>
          <a:prstGeom prst="rect">
            <a:avLst/>
          </a:prstGeom>
        </p:spPr>
      </p:pic>
      <p:pic>
        <p:nvPicPr>
          <p:cNvPr id="5" name="Imagen 4">
            <a:extLst>
              <a:ext uri="{FF2B5EF4-FFF2-40B4-BE49-F238E27FC236}">
                <a16:creationId xmlns:a16="http://schemas.microsoft.com/office/drawing/2014/main" id="{681FB325-A146-4A1E-BC07-829A80D66019}"/>
              </a:ext>
            </a:extLst>
          </p:cNvPr>
          <p:cNvPicPr>
            <a:picLocks noChangeAspect="1"/>
          </p:cNvPicPr>
          <p:nvPr/>
        </p:nvPicPr>
        <p:blipFill rotWithShape="1">
          <a:blip r:embed="rId3"/>
          <a:srcRect l="12399" t="9736" r="13238" b="13398"/>
          <a:stretch/>
        </p:blipFill>
        <p:spPr>
          <a:xfrm>
            <a:off x="7103617" y="3523386"/>
            <a:ext cx="3684626" cy="2960591"/>
          </a:xfrm>
          <a:prstGeom prst="rect">
            <a:avLst/>
          </a:prstGeom>
        </p:spPr>
      </p:pic>
    </p:spTree>
    <p:extLst>
      <p:ext uri="{BB962C8B-B14F-4D97-AF65-F5344CB8AC3E}">
        <p14:creationId xmlns:p14="http://schemas.microsoft.com/office/powerpoint/2010/main" val="7771575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2">
            <a:extLst>
              <a:ext uri="{FF2B5EF4-FFF2-40B4-BE49-F238E27FC236}">
                <a16:creationId xmlns:a16="http://schemas.microsoft.com/office/drawing/2014/main" id="{78AFADCC-6BC1-F34A-B307-DB168040A78B}"/>
              </a:ext>
            </a:extLst>
          </p:cNvPr>
          <p:cNvSpPr txBox="1">
            <a:spLocks/>
          </p:cNvSpPr>
          <p:nvPr/>
        </p:nvSpPr>
        <p:spPr>
          <a:xfrm>
            <a:off x="1264549" y="221941"/>
            <a:ext cx="9523694" cy="1637982"/>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4400" b="0" kern="1200">
                <a:solidFill>
                  <a:schemeClr val="accent5"/>
                </a:solidFill>
                <a:latin typeface="+mj-lt"/>
                <a:ea typeface="+mj-ea"/>
                <a:cs typeface="+mj-cs"/>
              </a:defRPr>
            </a:lvl1pPr>
          </a:lstStyle>
          <a:p>
            <a:pPr algn="ctr">
              <a:lnSpc>
                <a:spcPts val="3560"/>
              </a:lnSpc>
            </a:pPr>
            <a:r>
              <a:rPr lang="es-ES" sz="4000" b="1" dirty="0">
                <a:latin typeface="Segoe UI" panose="020B0502040204020203" pitchFamily="34" charset="0"/>
                <a:cs typeface="Segoe UI" panose="020B0502040204020203" pitchFamily="34" charset="0"/>
              </a:rPr>
              <a:t>ADC</a:t>
            </a:r>
          </a:p>
        </p:txBody>
      </p:sp>
      <p:pic>
        <p:nvPicPr>
          <p:cNvPr id="6" name="Imagen 5">
            <a:extLst>
              <a:ext uri="{FF2B5EF4-FFF2-40B4-BE49-F238E27FC236}">
                <a16:creationId xmlns:a16="http://schemas.microsoft.com/office/drawing/2014/main" id="{ACA50D87-B199-416D-A22C-94261B97A710}"/>
              </a:ext>
            </a:extLst>
          </p:cNvPr>
          <p:cNvPicPr>
            <a:picLocks noChangeAspect="1"/>
          </p:cNvPicPr>
          <p:nvPr/>
        </p:nvPicPr>
        <p:blipFill>
          <a:blip r:embed="rId2"/>
          <a:stretch>
            <a:fillRect/>
          </a:stretch>
        </p:blipFill>
        <p:spPr>
          <a:xfrm>
            <a:off x="491783" y="1626295"/>
            <a:ext cx="6323213" cy="4862105"/>
          </a:xfrm>
          <a:prstGeom prst="rect">
            <a:avLst/>
          </a:prstGeom>
        </p:spPr>
      </p:pic>
      <mc:AlternateContent xmlns:mc="http://schemas.openxmlformats.org/markup-compatibility/2006">
        <mc:Choice xmlns:a14="http://schemas.microsoft.com/office/drawing/2010/main" Requires="a14">
          <p:sp>
            <p:nvSpPr>
              <p:cNvPr id="7" name="CuadroTexto 6">
                <a:extLst>
                  <a:ext uri="{FF2B5EF4-FFF2-40B4-BE49-F238E27FC236}">
                    <a16:creationId xmlns:a16="http://schemas.microsoft.com/office/drawing/2014/main" id="{13A17813-FD53-4DE0-A10A-B523AEEE7703}"/>
                  </a:ext>
                </a:extLst>
              </p:cNvPr>
              <p:cNvSpPr txBox="1"/>
              <p:nvPr/>
            </p:nvSpPr>
            <p:spPr>
              <a:xfrm>
                <a:off x="8318376" y="1864311"/>
                <a:ext cx="1567545" cy="6995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ES" sz="2400" b="0" i="1" smtClean="0">
                          <a:latin typeface="Cambria Math" panose="02040503050406030204" pitchFamily="18" charset="0"/>
                        </a:rPr>
                        <m:t>𝑅</m:t>
                      </m:r>
                      <m:r>
                        <a:rPr lang="es-ES" sz="2400" b="0" i="1" smtClean="0">
                          <a:latin typeface="Cambria Math" panose="02040503050406030204" pitchFamily="18" charset="0"/>
                        </a:rPr>
                        <m:t>=</m:t>
                      </m:r>
                      <m:f>
                        <m:fPr>
                          <m:ctrlPr>
                            <a:rPr lang="es-ES" sz="2400" b="0" i="1" smtClean="0">
                              <a:latin typeface="Cambria Math" panose="02040503050406030204" pitchFamily="18" charset="0"/>
                            </a:rPr>
                          </m:ctrlPr>
                        </m:fPr>
                        <m:num>
                          <m:sSub>
                            <m:sSubPr>
                              <m:ctrlPr>
                                <a:rPr lang="es-ES" sz="2400" b="0" i="1" smtClean="0">
                                  <a:latin typeface="Cambria Math" panose="02040503050406030204" pitchFamily="18" charset="0"/>
                                </a:rPr>
                              </m:ctrlPr>
                            </m:sSubPr>
                            <m:e>
                              <m:r>
                                <a:rPr lang="es-ES" sz="2400" b="0" i="1" smtClean="0">
                                  <a:latin typeface="Cambria Math" panose="02040503050406030204" pitchFamily="18" charset="0"/>
                                </a:rPr>
                                <m:t>𝑉</m:t>
                              </m:r>
                            </m:e>
                            <m:sub>
                              <m:r>
                                <a:rPr lang="es-ES" sz="2400" b="0" i="1" smtClean="0">
                                  <a:latin typeface="Cambria Math" panose="02040503050406030204" pitchFamily="18" charset="0"/>
                                </a:rPr>
                                <m:t>𝑟𝑒𝑓</m:t>
                              </m:r>
                            </m:sub>
                          </m:sSub>
                        </m:num>
                        <m:den>
                          <m:sSup>
                            <m:sSupPr>
                              <m:ctrlPr>
                                <a:rPr lang="es-ES" sz="2400" b="0" i="1" smtClean="0">
                                  <a:latin typeface="Cambria Math" panose="02040503050406030204" pitchFamily="18" charset="0"/>
                                </a:rPr>
                              </m:ctrlPr>
                            </m:sSupPr>
                            <m:e>
                              <m:r>
                                <a:rPr lang="es-ES" sz="2400" b="0" i="1" smtClean="0">
                                  <a:latin typeface="Cambria Math" panose="02040503050406030204" pitchFamily="18" charset="0"/>
                                </a:rPr>
                                <m:t>2</m:t>
                              </m:r>
                            </m:e>
                            <m:sup>
                              <m:r>
                                <a:rPr lang="es-ES" sz="2400" b="0" i="1" smtClean="0">
                                  <a:latin typeface="Cambria Math" panose="02040503050406030204" pitchFamily="18" charset="0"/>
                                </a:rPr>
                                <m:t>𝑁</m:t>
                              </m:r>
                            </m:sup>
                          </m:sSup>
                          <m:r>
                            <a:rPr lang="es-ES" sz="2400" b="0" i="1" smtClean="0">
                              <a:latin typeface="Cambria Math" panose="02040503050406030204" pitchFamily="18" charset="0"/>
                            </a:rPr>
                            <m:t>−1</m:t>
                          </m:r>
                        </m:den>
                      </m:f>
                    </m:oMath>
                  </m:oMathPara>
                </a14:m>
                <a:endParaRPr lang="es-CO" sz="2400" dirty="0"/>
              </a:p>
            </p:txBody>
          </p:sp>
        </mc:Choice>
        <mc:Fallback>
          <p:sp>
            <p:nvSpPr>
              <p:cNvPr id="7" name="CuadroTexto 6">
                <a:extLst>
                  <a:ext uri="{FF2B5EF4-FFF2-40B4-BE49-F238E27FC236}">
                    <a16:creationId xmlns:a16="http://schemas.microsoft.com/office/drawing/2014/main" id="{13A17813-FD53-4DE0-A10A-B523AEEE7703}"/>
                  </a:ext>
                </a:extLst>
              </p:cNvPr>
              <p:cNvSpPr txBox="1">
                <a:spLocks noRot="1" noChangeAspect="1" noMove="1" noResize="1" noEditPoints="1" noAdjustHandles="1" noChangeArrowheads="1" noChangeShapeType="1" noTextEdit="1"/>
              </p:cNvSpPr>
              <p:nvPr/>
            </p:nvSpPr>
            <p:spPr>
              <a:xfrm>
                <a:off x="8318376" y="1864311"/>
                <a:ext cx="1567545" cy="699550"/>
              </a:xfrm>
              <a:prstGeom prst="rect">
                <a:avLst/>
              </a:prstGeom>
              <a:blipFill>
                <a:blip r:embed="rId3"/>
                <a:stretch>
                  <a:fillRect/>
                </a:stretch>
              </a:blipFill>
            </p:spPr>
            <p:txBody>
              <a:bodyPr/>
              <a:lstStyle/>
              <a:p>
                <a:r>
                  <a:rPr lang="es-CO">
                    <a:noFill/>
                  </a:rPr>
                  <a:t> </a:t>
                </a:r>
              </a:p>
            </p:txBody>
          </p:sp>
        </mc:Fallback>
      </mc:AlternateContent>
      <mc:AlternateContent xmlns:mc="http://schemas.openxmlformats.org/markup-compatibility/2006">
        <mc:Choice xmlns:a14="http://schemas.microsoft.com/office/drawing/2010/main" Requires="a14">
          <p:sp>
            <p:nvSpPr>
              <p:cNvPr id="9" name="CuadroTexto 8">
                <a:extLst>
                  <a:ext uri="{FF2B5EF4-FFF2-40B4-BE49-F238E27FC236}">
                    <a16:creationId xmlns:a16="http://schemas.microsoft.com/office/drawing/2014/main" id="{9D5AB54C-E182-46C8-BB1F-B7B142A3AC07}"/>
                  </a:ext>
                </a:extLst>
              </p:cNvPr>
              <p:cNvSpPr txBox="1"/>
              <p:nvPr/>
            </p:nvSpPr>
            <p:spPr>
              <a:xfrm>
                <a:off x="8295452" y="2885771"/>
                <a:ext cx="1645450" cy="69897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ES" sz="2400" b="0" i="1" smtClean="0">
                          <a:latin typeface="Cambria Math" panose="02040503050406030204" pitchFamily="18" charset="0"/>
                        </a:rPr>
                        <m:t>𝑅</m:t>
                      </m:r>
                      <m:r>
                        <a:rPr lang="es-ES" sz="2400" b="0" i="1" smtClean="0">
                          <a:latin typeface="Cambria Math" panose="02040503050406030204" pitchFamily="18" charset="0"/>
                        </a:rPr>
                        <m:t>=</m:t>
                      </m:r>
                      <m:f>
                        <m:fPr>
                          <m:ctrlPr>
                            <a:rPr lang="es-ES" sz="2400" b="0" i="1" smtClean="0">
                              <a:latin typeface="Cambria Math" panose="02040503050406030204" pitchFamily="18" charset="0"/>
                            </a:rPr>
                          </m:ctrlPr>
                        </m:fPr>
                        <m:num>
                          <m:r>
                            <a:rPr lang="es-ES" sz="2400" b="0" i="1" smtClean="0">
                              <a:latin typeface="Cambria Math" panose="02040503050406030204" pitchFamily="18" charset="0"/>
                            </a:rPr>
                            <m:t>5</m:t>
                          </m:r>
                          <m:r>
                            <a:rPr lang="es-ES" sz="2400" b="0" i="1" smtClean="0">
                              <a:latin typeface="Cambria Math" panose="02040503050406030204" pitchFamily="18" charset="0"/>
                            </a:rPr>
                            <m:t>𝑉</m:t>
                          </m:r>
                        </m:num>
                        <m:den>
                          <m:sSup>
                            <m:sSupPr>
                              <m:ctrlPr>
                                <a:rPr lang="es-ES" sz="2400" b="0" i="1" smtClean="0">
                                  <a:latin typeface="Cambria Math" panose="02040503050406030204" pitchFamily="18" charset="0"/>
                                </a:rPr>
                              </m:ctrlPr>
                            </m:sSupPr>
                            <m:e>
                              <m:r>
                                <a:rPr lang="es-ES" sz="2400" b="0" i="1" smtClean="0">
                                  <a:latin typeface="Cambria Math" panose="02040503050406030204" pitchFamily="18" charset="0"/>
                                </a:rPr>
                                <m:t>2</m:t>
                              </m:r>
                            </m:e>
                            <m:sup>
                              <m:r>
                                <a:rPr lang="es-ES" sz="2400" b="0" i="1" smtClean="0">
                                  <a:latin typeface="Cambria Math" panose="02040503050406030204" pitchFamily="18" charset="0"/>
                                </a:rPr>
                                <m:t>10</m:t>
                              </m:r>
                            </m:sup>
                          </m:sSup>
                          <m:r>
                            <a:rPr lang="es-ES" sz="2400" b="0" i="1" smtClean="0">
                              <a:latin typeface="Cambria Math" panose="02040503050406030204" pitchFamily="18" charset="0"/>
                            </a:rPr>
                            <m:t>−1</m:t>
                          </m:r>
                        </m:den>
                      </m:f>
                    </m:oMath>
                  </m:oMathPara>
                </a14:m>
                <a:endParaRPr lang="es-CO" sz="2400" dirty="0"/>
              </a:p>
            </p:txBody>
          </p:sp>
        </mc:Choice>
        <mc:Fallback>
          <p:sp>
            <p:nvSpPr>
              <p:cNvPr id="9" name="CuadroTexto 8">
                <a:extLst>
                  <a:ext uri="{FF2B5EF4-FFF2-40B4-BE49-F238E27FC236}">
                    <a16:creationId xmlns:a16="http://schemas.microsoft.com/office/drawing/2014/main" id="{9D5AB54C-E182-46C8-BB1F-B7B142A3AC07}"/>
                  </a:ext>
                </a:extLst>
              </p:cNvPr>
              <p:cNvSpPr txBox="1">
                <a:spLocks noRot="1" noChangeAspect="1" noMove="1" noResize="1" noEditPoints="1" noAdjustHandles="1" noChangeArrowheads="1" noChangeShapeType="1" noTextEdit="1"/>
              </p:cNvSpPr>
              <p:nvPr/>
            </p:nvSpPr>
            <p:spPr>
              <a:xfrm>
                <a:off x="8295452" y="2885771"/>
                <a:ext cx="1645450" cy="698974"/>
              </a:xfrm>
              <a:prstGeom prst="rect">
                <a:avLst/>
              </a:prstGeom>
              <a:blipFill>
                <a:blip r:embed="rId4"/>
                <a:stretch>
                  <a:fillRect/>
                </a:stretch>
              </a:blipFill>
            </p:spPr>
            <p:txBody>
              <a:bodyPr/>
              <a:lstStyle/>
              <a:p>
                <a:r>
                  <a:rPr lang="es-CO">
                    <a:noFill/>
                  </a:rPr>
                  <a:t> </a:t>
                </a:r>
              </a:p>
            </p:txBody>
          </p:sp>
        </mc:Fallback>
      </mc:AlternateContent>
      <mc:AlternateContent xmlns:mc="http://schemas.openxmlformats.org/markup-compatibility/2006">
        <mc:Choice xmlns:a14="http://schemas.microsoft.com/office/drawing/2010/main" Requires="a14">
          <p:sp>
            <p:nvSpPr>
              <p:cNvPr id="10" name="CuadroTexto 9">
                <a:extLst>
                  <a:ext uri="{FF2B5EF4-FFF2-40B4-BE49-F238E27FC236}">
                    <a16:creationId xmlns:a16="http://schemas.microsoft.com/office/drawing/2014/main" id="{47BDF9FA-390F-49E0-ADF3-59AB30F668CD}"/>
                  </a:ext>
                </a:extLst>
              </p:cNvPr>
              <p:cNvSpPr txBox="1"/>
              <p:nvPr/>
            </p:nvSpPr>
            <p:spPr>
              <a:xfrm>
                <a:off x="8295452" y="3906655"/>
                <a:ext cx="170617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ES" sz="2400" b="0" i="1" smtClean="0">
                          <a:latin typeface="Cambria Math" panose="02040503050406030204" pitchFamily="18" charset="0"/>
                        </a:rPr>
                        <m:t>𝑅</m:t>
                      </m:r>
                      <m:r>
                        <a:rPr lang="es-ES" sz="2400" b="0" i="1" smtClean="0">
                          <a:latin typeface="Cambria Math" panose="02040503050406030204" pitchFamily="18" charset="0"/>
                        </a:rPr>
                        <m:t>=4,88</m:t>
                      </m:r>
                      <m:r>
                        <a:rPr lang="es-ES" sz="2400" b="0" i="1" smtClean="0">
                          <a:latin typeface="Cambria Math" panose="02040503050406030204" pitchFamily="18" charset="0"/>
                        </a:rPr>
                        <m:t>𝑚𝑉</m:t>
                      </m:r>
                    </m:oMath>
                  </m:oMathPara>
                </a14:m>
                <a:endParaRPr lang="es-CO" sz="2400" dirty="0"/>
              </a:p>
            </p:txBody>
          </p:sp>
        </mc:Choice>
        <mc:Fallback>
          <p:sp>
            <p:nvSpPr>
              <p:cNvPr id="10" name="CuadroTexto 9">
                <a:extLst>
                  <a:ext uri="{FF2B5EF4-FFF2-40B4-BE49-F238E27FC236}">
                    <a16:creationId xmlns:a16="http://schemas.microsoft.com/office/drawing/2014/main" id="{47BDF9FA-390F-49E0-ADF3-59AB30F668CD}"/>
                  </a:ext>
                </a:extLst>
              </p:cNvPr>
              <p:cNvSpPr txBox="1">
                <a:spLocks noRot="1" noChangeAspect="1" noMove="1" noResize="1" noEditPoints="1" noAdjustHandles="1" noChangeArrowheads="1" noChangeShapeType="1" noTextEdit="1"/>
              </p:cNvSpPr>
              <p:nvPr/>
            </p:nvSpPr>
            <p:spPr>
              <a:xfrm>
                <a:off x="8295452" y="3906655"/>
                <a:ext cx="1706173" cy="369332"/>
              </a:xfrm>
              <a:prstGeom prst="rect">
                <a:avLst/>
              </a:prstGeom>
              <a:blipFill>
                <a:blip r:embed="rId5"/>
                <a:stretch>
                  <a:fillRect l="-3929" r="-3214" b="-10000"/>
                </a:stretch>
              </a:blipFill>
            </p:spPr>
            <p:txBody>
              <a:bodyPr/>
              <a:lstStyle/>
              <a:p>
                <a:r>
                  <a:rPr lang="es-CO">
                    <a:noFill/>
                  </a:rPr>
                  <a:t> </a:t>
                </a:r>
              </a:p>
            </p:txBody>
          </p:sp>
        </mc:Fallback>
      </mc:AlternateContent>
      <p:sp>
        <p:nvSpPr>
          <p:cNvPr id="11" name="CuadroTexto 10">
            <a:extLst>
              <a:ext uri="{FF2B5EF4-FFF2-40B4-BE49-F238E27FC236}">
                <a16:creationId xmlns:a16="http://schemas.microsoft.com/office/drawing/2014/main" id="{596FB615-D484-4A25-948D-B4B9EB3A8ABD}"/>
              </a:ext>
            </a:extLst>
          </p:cNvPr>
          <p:cNvSpPr txBox="1"/>
          <p:nvPr/>
        </p:nvSpPr>
        <p:spPr>
          <a:xfrm>
            <a:off x="7402128" y="4664659"/>
            <a:ext cx="4165476" cy="1938992"/>
          </a:xfrm>
          <a:prstGeom prst="rect">
            <a:avLst/>
          </a:prstGeom>
          <a:noFill/>
        </p:spPr>
        <p:txBody>
          <a:bodyPr wrap="square">
            <a:spAutoFit/>
          </a:bodyPr>
          <a:lstStyle/>
          <a:p>
            <a:pPr algn="just"/>
            <a:r>
              <a:rPr lang="es-ES" sz="2400" dirty="0"/>
              <a:t>Este ADC indica 0V como (0000000000), hasta 5V como (1111111111), la resolución indica que cada 4.88mV se suma un uno lógico. </a:t>
            </a:r>
            <a:endParaRPr lang="es-CO" sz="2400" dirty="0"/>
          </a:p>
        </p:txBody>
      </p:sp>
    </p:spTree>
    <p:extLst>
      <p:ext uri="{BB962C8B-B14F-4D97-AF65-F5344CB8AC3E}">
        <p14:creationId xmlns:p14="http://schemas.microsoft.com/office/powerpoint/2010/main" val="35183091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2">
            <a:extLst>
              <a:ext uri="{FF2B5EF4-FFF2-40B4-BE49-F238E27FC236}">
                <a16:creationId xmlns:a16="http://schemas.microsoft.com/office/drawing/2014/main" id="{78AFADCC-6BC1-F34A-B307-DB168040A78B}"/>
              </a:ext>
            </a:extLst>
          </p:cNvPr>
          <p:cNvSpPr txBox="1">
            <a:spLocks/>
          </p:cNvSpPr>
          <p:nvPr/>
        </p:nvSpPr>
        <p:spPr>
          <a:xfrm>
            <a:off x="1264549" y="221941"/>
            <a:ext cx="9523694" cy="1637982"/>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4400" b="0" kern="1200">
                <a:solidFill>
                  <a:schemeClr val="accent5"/>
                </a:solidFill>
                <a:latin typeface="+mj-lt"/>
                <a:ea typeface="+mj-ea"/>
                <a:cs typeface="+mj-cs"/>
              </a:defRPr>
            </a:lvl1pPr>
          </a:lstStyle>
          <a:p>
            <a:pPr algn="ctr">
              <a:lnSpc>
                <a:spcPts val="3560"/>
              </a:lnSpc>
            </a:pPr>
            <a:r>
              <a:rPr lang="es-ES" sz="4000" b="1" dirty="0">
                <a:latin typeface="Segoe UI" panose="020B0502040204020203" pitchFamily="34" charset="0"/>
                <a:cs typeface="Segoe UI" panose="020B0502040204020203" pitchFamily="34" charset="0"/>
              </a:rPr>
              <a:t>ADC</a:t>
            </a:r>
          </a:p>
        </p:txBody>
      </p:sp>
      <p:sp>
        <p:nvSpPr>
          <p:cNvPr id="6" name="CuadroTexto 5">
            <a:extLst>
              <a:ext uri="{FF2B5EF4-FFF2-40B4-BE49-F238E27FC236}">
                <a16:creationId xmlns:a16="http://schemas.microsoft.com/office/drawing/2014/main" id="{77C45B92-F6C8-4475-9C80-78142AB3079E}"/>
              </a:ext>
            </a:extLst>
          </p:cNvPr>
          <p:cNvSpPr txBox="1"/>
          <p:nvPr/>
        </p:nvSpPr>
        <p:spPr>
          <a:xfrm>
            <a:off x="575199" y="1517449"/>
            <a:ext cx="11041602" cy="892552"/>
          </a:xfrm>
          <a:prstGeom prst="rect">
            <a:avLst/>
          </a:prstGeom>
          <a:noFill/>
        </p:spPr>
        <p:txBody>
          <a:bodyPr wrap="square">
            <a:spAutoFit/>
          </a:bodyPr>
          <a:lstStyle/>
          <a:p>
            <a:pPr algn="just"/>
            <a:r>
              <a:rPr lang="es-ES" sz="2600" dirty="0"/>
              <a:t>Se está ingresando los datos de un sensor analógico con un valor de 2,12V, que valor de lectura mostrará el ADC de 10 bits.</a:t>
            </a:r>
            <a:endParaRPr lang="es-CO" sz="2600" dirty="0"/>
          </a:p>
        </p:txBody>
      </p:sp>
      <mc:AlternateContent xmlns:mc="http://schemas.openxmlformats.org/markup-compatibility/2006">
        <mc:Choice xmlns:a14="http://schemas.microsoft.com/office/drawing/2010/main" Requires="a14">
          <p:sp>
            <p:nvSpPr>
              <p:cNvPr id="7" name="CuadroTexto 6">
                <a:extLst>
                  <a:ext uri="{FF2B5EF4-FFF2-40B4-BE49-F238E27FC236}">
                    <a16:creationId xmlns:a16="http://schemas.microsoft.com/office/drawing/2014/main" id="{D89E20ED-01AF-431B-AA95-0168006E1292}"/>
                  </a:ext>
                </a:extLst>
              </p:cNvPr>
              <p:cNvSpPr txBox="1"/>
              <p:nvPr/>
            </p:nvSpPr>
            <p:spPr>
              <a:xfrm>
                <a:off x="3081429" y="2760868"/>
                <a:ext cx="6094520" cy="6681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s-ES" i="1" smtClean="0">
                              <a:latin typeface="Cambria Math" panose="02040503050406030204" pitchFamily="18" charset="0"/>
                            </a:rPr>
                          </m:ctrlPr>
                        </m:fPr>
                        <m:num>
                          <m:r>
                            <a:rPr lang="es-ES" b="0" i="1" smtClean="0">
                              <a:latin typeface="Cambria Math" panose="02040503050406030204" pitchFamily="18" charset="0"/>
                            </a:rPr>
                            <m:t>𝑅𝑒𝑠𝑜𝑙𝑢𝑐𝑖</m:t>
                          </m:r>
                          <m:r>
                            <a:rPr lang="es-ES" b="0" i="1" smtClean="0">
                              <a:latin typeface="Cambria Math" panose="02040503050406030204" pitchFamily="18" charset="0"/>
                            </a:rPr>
                            <m:t>ó</m:t>
                          </m:r>
                          <m:r>
                            <a:rPr lang="es-ES" b="0" i="1" smtClean="0">
                              <a:latin typeface="Cambria Math" panose="02040503050406030204" pitchFamily="18" charset="0"/>
                            </a:rPr>
                            <m:t>𝑛</m:t>
                          </m:r>
                          <m:r>
                            <a:rPr lang="es-ES" b="0" i="1" smtClean="0">
                              <a:latin typeface="Cambria Math" panose="02040503050406030204" pitchFamily="18" charset="0"/>
                            </a:rPr>
                            <m:t> </m:t>
                          </m:r>
                          <m:r>
                            <a:rPr lang="es-ES" b="0" i="1" smtClean="0">
                              <a:latin typeface="Cambria Math" panose="02040503050406030204" pitchFamily="18" charset="0"/>
                            </a:rPr>
                            <m:t>𝐴𝐷𝐶</m:t>
                          </m:r>
                        </m:num>
                        <m:den>
                          <m:r>
                            <a:rPr lang="es-ES" b="0" i="1" smtClean="0">
                              <a:latin typeface="Cambria Math" panose="02040503050406030204" pitchFamily="18" charset="0"/>
                            </a:rPr>
                            <m:t>𝑉𝑜𝑙𝑡𝑎𝑗𝑒</m:t>
                          </m:r>
                          <m:r>
                            <a:rPr lang="es-ES" b="0" i="1" smtClean="0">
                              <a:latin typeface="Cambria Math" panose="02040503050406030204" pitchFamily="18" charset="0"/>
                            </a:rPr>
                            <m:t> </m:t>
                          </m:r>
                          <m:r>
                            <a:rPr lang="es-ES" b="0" i="1" smtClean="0">
                              <a:latin typeface="Cambria Math" panose="02040503050406030204" pitchFamily="18" charset="0"/>
                            </a:rPr>
                            <m:t>𝑑𝑒𝑙</m:t>
                          </m:r>
                          <m:r>
                            <a:rPr lang="es-ES" b="0" i="1" smtClean="0">
                              <a:latin typeface="Cambria Math" panose="02040503050406030204" pitchFamily="18" charset="0"/>
                            </a:rPr>
                            <m:t> </m:t>
                          </m:r>
                          <m:r>
                            <a:rPr lang="es-ES" b="0" i="1" smtClean="0">
                              <a:latin typeface="Cambria Math" panose="02040503050406030204" pitchFamily="18" charset="0"/>
                            </a:rPr>
                            <m:t>𝑠𝑖𝑠𝑡𝑒𝑚𝑎</m:t>
                          </m:r>
                        </m:den>
                      </m:f>
                      <m:r>
                        <a:rPr lang="es-ES" sz="1800" b="0" i="1" smtClean="0">
                          <a:latin typeface="Cambria Math" panose="02040503050406030204" pitchFamily="18" charset="0"/>
                        </a:rPr>
                        <m:t>=</m:t>
                      </m:r>
                      <m:f>
                        <m:fPr>
                          <m:ctrlPr>
                            <a:rPr lang="es-ES" sz="1800" b="0" i="1" smtClean="0">
                              <a:latin typeface="Cambria Math" panose="02040503050406030204" pitchFamily="18" charset="0"/>
                            </a:rPr>
                          </m:ctrlPr>
                        </m:fPr>
                        <m:num>
                          <m:r>
                            <a:rPr lang="es-ES" sz="1800" b="0" i="1" smtClean="0">
                              <a:latin typeface="Cambria Math" panose="02040503050406030204" pitchFamily="18" charset="0"/>
                            </a:rPr>
                            <m:t>𝐿𝑒𝑐𝑡𝑢𝑟𝑎</m:t>
                          </m:r>
                          <m:r>
                            <a:rPr lang="es-ES" sz="1800" b="0" i="1" smtClean="0">
                              <a:latin typeface="Cambria Math" panose="02040503050406030204" pitchFamily="18" charset="0"/>
                            </a:rPr>
                            <m:t> </m:t>
                          </m:r>
                          <m:r>
                            <a:rPr lang="es-ES" sz="1800" b="0" i="1" smtClean="0">
                              <a:latin typeface="Cambria Math" panose="02040503050406030204" pitchFamily="18" charset="0"/>
                            </a:rPr>
                            <m:t>𝐴𝐷𝐶</m:t>
                          </m:r>
                        </m:num>
                        <m:den>
                          <m:r>
                            <a:rPr lang="es-ES" sz="1800" b="0" i="1" smtClean="0">
                              <a:latin typeface="Cambria Math" panose="02040503050406030204" pitchFamily="18" charset="0"/>
                            </a:rPr>
                            <m:t>𝑉𝑜𝑙𝑡𝑎𝑗𝑒</m:t>
                          </m:r>
                          <m:r>
                            <a:rPr lang="es-ES" sz="1800" b="0" i="1" smtClean="0">
                              <a:latin typeface="Cambria Math" panose="02040503050406030204" pitchFamily="18" charset="0"/>
                            </a:rPr>
                            <m:t> </m:t>
                          </m:r>
                          <m:r>
                            <a:rPr lang="es-ES" sz="1800" b="0" i="1" smtClean="0">
                              <a:latin typeface="Cambria Math" panose="02040503050406030204" pitchFamily="18" charset="0"/>
                            </a:rPr>
                            <m:t>𝑚𝑒𝑑𝑖𝑑𝑜</m:t>
                          </m:r>
                        </m:den>
                      </m:f>
                    </m:oMath>
                  </m:oMathPara>
                </a14:m>
                <a:endParaRPr lang="es-CO" sz="1800" dirty="0"/>
              </a:p>
            </p:txBody>
          </p:sp>
        </mc:Choice>
        <mc:Fallback>
          <p:sp>
            <p:nvSpPr>
              <p:cNvPr id="7" name="CuadroTexto 6">
                <a:extLst>
                  <a:ext uri="{FF2B5EF4-FFF2-40B4-BE49-F238E27FC236}">
                    <a16:creationId xmlns:a16="http://schemas.microsoft.com/office/drawing/2014/main" id="{D89E20ED-01AF-431B-AA95-0168006E1292}"/>
                  </a:ext>
                </a:extLst>
              </p:cNvPr>
              <p:cNvSpPr txBox="1">
                <a:spLocks noRot="1" noChangeAspect="1" noMove="1" noResize="1" noEditPoints="1" noAdjustHandles="1" noChangeArrowheads="1" noChangeShapeType="1" noTextEdit="1"/>
              </p:cNvSpPr>
              <p:nvPr/>
            </p:nvSpPr>
            <p:spPr>
              <a:xfrm>
                <a:off x="3081429" y="2760868"/>
                <a:ext cx="6094520" cy="668132"/>
              </a:xfrm>
              <a:prstGeom prst="rect">
                <a:avLst/>
              </a:prstGeom>
              <a:blipFill>
                <a:blip r:embed="rId2"/>
                <a:stretch>
                  <a:fillRect/>
                </a:stretch>
              </a:blipFill>
            </p:spPr>
            <p:txBody>
              <a:bodyPr/>
              <a:lstStyle/>
              <a:p>
                <a:r>
                  <a:rPr lang="es-CO">
                    <a:noFill/>
                  </a:rPr>
                  <a:t> </a:t>
                </a:r>
              </a:p>
            </p:txBody>
          </p:sp>
        </mc:Fallback>
      </mc:AlternateContent>
      <p:sp>
        <p:nvSpPr>
          <p:cNvPr id="9" name="CuadroTexto 8">
            <a:extLst>
              <a:ext uri="{FF2B5EF4-FFF2-40B4-BE49-F238E27FC236}">
                <a16:creationId xmlns:a16="http://schemas.microsoft.com/office/drawing/2014/main" id="{C9A23216-C3DA-4B57-9925-3922F57E7DC4}"/>
              </a:ext>
            </a:extLst>
          </p:cNvPr>
          <p:cNvSpPr txBox="1"/>
          <p:nvPr/>
        </p:nvSpPr>
        <p:spPr>
          <a:xfrm>
            <a:off x="575199" y="3555448"/>
            <a:ext cx="11041602" cy="892552"/>
          </a:xfrm>
          <a:prstGeom prst="rect">
            <a:avLst/>
          </a:prstGeom>
          <a:noFill/>
        </p:spPr>
        <p:txBody>
          <a:bodyPr wrap="square">
            <a:spAutoFit/>
          </a:bodyPr>
          <a:lstStyle/>
          <a:p>
            <a:pPr algn="just"/>
            <a:r>
              <a:rPr lang="es-ES" sz="2600" dirty="0"/>
              <a:t>Al ser un ADC de 10 bits la resolución será 1023 y con lógica TTL la tensión del sistema será 5V </a:t>
            </a:r>
            <a:endParaRPr lang="es-CO" sz="2600" dirty="0"/>
          </a:p>
        </p:txBody>
      </p:sp>
      <mc:AlternateContent xmlns:mc="http://schemas.openxmlformats.org/markup-compatibility/2006">
        <mc:Choice xmlns:a14="http://schemas.microsoft.com/office/drawing/2010/main" Requires="a14">
          <p:sp>
            <p:nvSpPr>
              <p:cNvPr id="10" name="CuadroTexto 9">
                <a:extLst>
                  <a:ext uri="{FF2B5EF4-FFF2-40B4-BE49-F238E27FC236}">
                    <a16:creationId xmlns:a16="http://schemas.microsoft.com/office/drawing/2014/main" id="{56B7817C-38B6-4FB8-9F19-E2BA138B94DC}"/>
                  </a:ext>
                </a:extLst>
              </p:cNvPr>
              <p:cNvSpPr txBox="1"/>
              <p:nvPr/>
            </p:nvSpPr>
            <p:spPr>
              <a:xfrm>
                <a:off x="3048740" y="4563573"/>
                <a:ext cx="6094520" cy="91903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s-ES" i="1" smtClean="0">
                              <a:latin typeface="Cambria Math" panose="02040503050406030204" pitchFamily="18" charset="0"/>
                            </a:rPr>
                          </m:ctrlPr>
                        </m:fPr>
                        <m:num>
                          <m:r>
                            <a:rPr lang="es-ES" b="0" i="1" smtClean="0">
                              <a:latin typeface="Cambria Math" panose="02040503050406030204" pitchFamily="18" charset="0"/>
                            </a:rPr>
                            <m:t>1023</m:t>
                          </m:r>
                        </m:num>
                        <m:den>
                          <m:r>
                            <a:rPr lang="es-ES" b="0" i="1" smtClean="0">
                              <a:latin typeface="Cambria Math" panose="02040503050406030204" pitchFamily="18" charset="0"/>
                            </a:rPr>
                            <m:t>5</m:t>
                          </m:r>
                          <m:r>
                            <a:rPr lang="es-ES" b="0" i="1" smtClean="0">
                              <a:latin typeface="Cambria Math" panose="02040503050406030204" pitchFamily="18" charset="0"/>
                            </a:rPr>
                            <m:t>𝑉</m:t>
                          </m:r>
                        </m:den>
                      </m:f>
                      <m:r>
                        <a:rPr lang="es-ES" sz="1800" b="0" i="1" smtClean="0">
                          <a:latin typeface="Cambria Math" panose="02040503050406030204" pitchFamily="18" charset="0"/>
                        </a:rPr>
                        <m:t>=</m:t>
                      </m:r>
                      <m:f>
                        <m:fPr>
                          <m:ctrlPr>
                            <a:rPr lang="es-ES" sz="1800" b="0" i="1" smtClean="0">
                              <a:latin typeface="Cambria Math" panose="02040503050406030204" pitchFamily="18" charset="0"/>
                            </a:rPr>
                          </m:ctrlPr>
                        </m:fPr>
                        <m:num>
                          <m:r>
                            <a:rPr lang="es-ES" sz="1800" b="0" i="1" smtClean="0">
                              <a:latin typeface="Cambria Math" panose="02040503050406030204" pitchFamily="18" charset="0"/>
                            </a:rPr>
                            <m:t>𝐿𝑒𝑐𝑡𝑢𝑟𝑎</m:t>
                          </m:r>
                          <m:r>
                            <a:rPr lang="es-ES" sz="1800" b="0" i="1" smtClean="0">
                              <a:latin typeface="Cambria Math" panose="02040503050406030204" pitchFamily="18" charset="0"/>
                            </a:rPr>
                            <m:t> </m:t>
                          </m:r>
                          <m:r>
                            <a:rPr lang="es-ES" sz="1800" b="0" i="1" smtClean="0">
                              <a:latin typeface="Cambria Math" panose="02040503050406030204" pitchFamily="18" charset="0"/>
                            </a:rPr>
                            <m:t>𝐴𝐷𝐶</m:t>
                          </m:r>
                        </m:num>
                        <m:den>
                          <m:r>
                            <a:rPr lang="es-ES" sz="1800" b="0" i="1" smtClean="0">
                              <a:latin typeface="Cambria Math" panose="02040503050406030204" pitchFamily="18" charset="0"/>
                            </a:rPr>
                            <m:t>2,12</m:t>
                          </m:r>
                          <m:r>
                            <a:rPr lang="es-ES" sz="1800" b="0" i="1" smtClean="0">
                              <a:latin typeface="Cambria Math" panose="02040503050406030204" pitchFamily="18" charset="0"/>
                            </a:rPr>
                            <m:t>𝑉</m:t>
                          </m:r>
                        </m:den>
                      </m:f>
                    </m:oMath>
                  </m:oMathPara>
                </a14:m>
                <a:endParaRPr lang="es-CO" sz="1800" dirty="0"/>
              </a:p>
              <a:p>
                <a:pPr/>
                <a14:m>
                  <m:oMathPara xmlns:m="http://schemas.openxmlformats.org/officeDocument/2006/math">
                    <m:oMathParaPr>
                      <m:jc m:val="centerGroup"/>
                    </m:oMathParaPr>
                    <m:oMath xmlns:m="http://schemas.openxmlformats.org/officeDocument/2006/math">
                      <m:r>
                        <a:rPr lang="es-ES" i="1">
                          <a:latin typeface="Cambria Math" panose="02040503050406030204" pitchFamily="18" charset="0"/>
                        </a:rPr>
                        <m:t>𝐿𝑒𝑐𝑡𝑢𝑟𝑎</m:t>
                      </m:r>
                      <m:r>
                        <a:rPr lang="es-ES" i="1">
                          <a:latin typeface="Cambria Math" panose="02040503050406030204" pitchFamily="18" charset="0"/>
                        </a:rPr>
                        <m:t> </m:t>
                      </m:r>
                      <m:r>
                        <a:rPr lang="es-ES" i="1">
                          <a:latin typeface="Cambria Math" panose="02040503050406030204" pitchFamily="18" charset="0"/>
                        </a:rPr>
                        <m:t>𝐴𝐷𝐶</m:t>
                      </m:r>
                      <m:r>
                        <a:rPr lang="es-ES" i="1">
                          <a:latin typeface="Cambria Math" panose="02040503050406030204" pitchFamily="18" charset="0"/>
                        </a:rPr>
                        <m:t>=434=0110110010</m:t>
                      </m:r>
                    </m:oMath>
                  </m:oMathPara>
                </a14:m>
                <a:endParaRPr lang="es-CO" sz="1800" dirty="0"/>
              </a:p>
            </p:txBody>
          </p:sp>
        </mc:Choice>
        <mc:Fallback>
          <p:sp>
            <p:nvSpPr>
              <p:cNvPr id="10" name="CuadroTexto 9">
                <a:extLst>
                  <a:ext uri="{FF2B5EF4-FFF2-40B4-BE49-F238E27FC236}">
                    <a16:creationId xmlns:a16="http://schemas.microsoft.com/office/drawing/2014/main" id="{56B7817C-38B6-4FB8-9F19-E2BA138B94DC}"/>
                  </a:ext>
                </a:extLst>
              </p:cNvPr>
              <p:cNvSpPr txBox="1">
                <a:spLocks noRot="1" noChangeAspect="1" noMove="1" noResize="1" noEditPoints="1" noAdjustHandles="1" noChangeArrowheads="1" noChangeShapeType="1" noTextEdit="1"/>
              </p:cNvSpPr>
              <p:nvPr/>
            </p:nvSpPr>
            <p:spPr>
              <a:xfrm>
                <a:off x="3048740" y="4563573"/>
                <a:ext cx="6094520" cy="919034"/>
              </a:xfrm>
              <a:prstGeom prst="rect">
                <a:avLst/>
              </a:prstGeom>
              <a:blipFill>
                <a:blip r:embed="rId3"/>
                <a:stretch>
                  <a:fillRect/>
                </a:stretch>
              </a:blipFill>
            </p:spPr>
            <p:txBody>
              <a:bodyPr/>
              <a:lstStyle/>
              <a:p>
                <a:r>
                  <a:rPr lang="es-CO">
                    <a:noFill/>
                  </a:rPr>
                  <a:t> </a:t>
                </a:r>
              </a:p>
            </p:txBody>
          </p:sp>
        </mc:Fallback>
      </mc:AlternateContent>
      <p:sp>
        <p:nvSpPr>
          <p:cNvPr id="11" name="CuadroTexto 10">
            <a:extLst>
              <a:ext uri="{FF2B5EF4-FFF2-40B4-BE49-F238E27FC236}">
                <a16:creationId xmlns:a16="http://schemas.microsoft.com/office/drawing/2014/main" id="{44EAA27D-8FA0-43AF-9C71-537CB4F1231F}"/>
              </a:ext>
            </a:extLst>
          </p:cNvPr>
          <p:cNvSpPr txBox="1"/>
          <p:nvPr/>
        </p:nvSpPr>
        <p:spPr>
          <a:xfrm>
            <a:off x="607888" y="5819760"/>
            <a:ext cx="11041602" cy="492443"/>
          </a:xfrm>
          <a:prstGeom prst="rect">
            <a:avLst/>
          </a:prstGeom>
          <a:noFill/>
        </p:spPr>
        <p:txBody>
          <a:bodyPr wrap="square">
            <a:spAutoFit/>
          </a:bodyPr>
          <a:lstStyle/>
          <a:p>
            <a:pPr algn="just"/>
            <a:r>
              <a:rPr lang="es-ES" sz="2600" dirty="0"/>
              <a:t>Que valor tendría si se cambia el ADC por 8 bits y por 12 bits. </a:t>
            </a:r>
            <a:endParaRPr lang="es-CO" sz="2600" dirty="0"/>
          </a:p>
        </p:txBody>
      </p:sp>
    </p:spTree>
    <p:extLst>
      <p:ext uri="{BB962C8B-B14F-4D97-AF65-F5344CB8AC3E}">
        <p14:creationId xmlns:p14="http://schemas.microsoft.com/office/powerpoint/2010/main" val="5980797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2">
            <a:extLst>
              <a:ext uri="{FF2B5EF4-FFF2-40B4-BE49-F238E27FC236}">
                <a16:creationId xmlns:a16="http://schemas.microsoft.com/office/drawing/2014/main" id="{78AFADCC-6BC1-F34A-B307-DB168040A78B}"/>
              </a:ext>
            </a:extLst>
          </p:cNvPr>
          <p:cNvSpPr txBox="1">
            <a:spLocks/>
          </p:cNvSpPr>
          <p:nvPr/>
        </p:nvSpPr>
        <p:spPr>
          <a:xfrm>
            <a:off x="1264549" y="221941"/>
            <a:ext cx="9523694" cy="1637982"/>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4400" b="0" kern="1200">
                <a:solidFill>
                  <a:schemeClr val="accent5"/>
                </a:solidFill>
                <a:latin typeface="+mj-lt"/>
                <a:ea typeface="+mj-ea"/>
                <a:cs typeface="+mj-cs"/>
              </a:defRPr>
            </a:lvl1pPr>
          </a:lstStyle>
          <a:p>
            <a:pPr algn="ctr">
              <a:lnSpc>
                <a:spcPts val="3560"/>
              </a:lnSpc>
            </a:pPr>
            <a:r>
              <a:rPr lang="es-ES" sz="4000" b="1" dirty="0">
                <a:latin typeface="Segoe UI" panose="020B0502040204020203" pitchFamily="34" charset="0"/>
                <a:cs typeface="Segoe UI" panose="020B0502040204020203" pitchFamily="34" charset="0"/>
              </a:rPr>
              <a:t>ADC</a:t>
            </a:r>
          </a:p>
        </p:txBody>
      </p:sp>
      <p:sp>
        <p:nvSpPr>
          <p:cNvPr id="8" name="CuadroTexto 7">
            <a:extLst>
              <a:ext uri="{FF2B5EF4-FFF2-40B4-BE49-F238E27FC236}">
                <a16:creationId xmlns:a16="http://schemas.microsoft.com/office/drawing/2014/main" id="{CAA0A484-C77F-48C0-93DB-2CA66FC74FEC}"/>
              </a:ext>
            </a:extLst>
          </p:cNvPr>
          <p:cNvSpPr txBox="1"/>
          <p:nvPr/>
        </p:nvSpPr>
        <p:spPr>
          <a:xfrm>
            <a:off x="901084" y="1698178"/>
            <a:ext cx="11039382" cy="4093428"/>
          </a:xfrm>
          <a:prstGeom prst="rect">
            <a:avLst/>
          </a:prstGeom>
          <a:noFill/>
        </p:spPr>
        <p:txBody>
          <a:bodyPr wrap="square">
            <a:spAutoFit/>
          </a:bodyPr>
          <a:lstStyle/>
          <a:p>
            <a:pPr algn="just"/>
            <a:r>
              <a:rPr lang="es-ES" sz="2600" dirty="0" err="1"/>
              <a:t>void</a:t>
            </a:r>
            <a:r>
              <a:rPr lang="es-ES" sz="2600" dirty="0"/>
              <a:t> </a:t>
            </a:r>
            <a:r>
              <a:rPr lang="es-ES" sz="2600" dirty="0" err="1"/>
              <a:t>setup</a:t>
            </a:r>
            <a:r>
              <a:rPr lang="es-ES" sz="2600" dirty="0"/>
              <a:t>() {  </a:t>
            </a:r>
          </a:p>
          <a:p>
            <a:pPr algn="just"/>
            <a:r>
              <a:rPr lang="es-ES" sz="2600" dirty="0" err="1"/>
              <a:t>Serial.begin</a:t>
            </a:r>
            <a:r>
              <a:rPr lang="es-ES" sz="2600" dirty="0"/>
              <a:t>(9600);</a:t>
            </a:r>
          </a:p>
          <a:p>
            <a:pPr algn="just"/>
            <a:r>
              <a:rPr lang="es-ES" sz="2600" dirty="0"/>
              <a:t>}</a:t>
            </a:r>
          </a:p>
          <a:p>
            <a:pPr algn="just"/>
            <a:endParaRPr lang="es-ES" sz="2600" dirty="0"/>
          </a:p>
          <a:p>
            <a:pPr algn="just"/>
            <a:r>
              <a:rPr lang="es-ES" sz="2600" dirty="0" err="1"/>
              <a:t>void</a:t>
            </a:r>
            <a:r>
              <a:rPr lang="es-ES" sz="2600" dirty="0"/>
              <a:t> </a:t>
            </a:r>
            <a:r>
              <a:rPr lang="es-ES" sz="2600" dirty="0" err="1"/>
              <a:t>loop</a:t>
            </a:r>
            <a:r>
              <a:rPr lang="es-ES" sz="2600" dirty="0"/>
              <a:t>() {  </a:t>
            </a:r>
          </a:p>
          <a:p>
            <a:pPr algn="just"/>
            <a:r>
              <a:rPr lang="es-ES" sz="2600" dirty="0"/>
              <a:t>	</a:t>
            </a:r>
            <a:r>
              <a:rPr lang="es-ES" sz="2600" dirty="0" err="1"/>
              <a:t>int</a:t>
            </a:r>
            <a:r>
              <a:rPr lang="es-ES" sz="2600" dirty="0"/>
              <a:t> </a:t>
            </a:r>
            <a:r>
              <a:rPr lang="es-ES" sz="2600" dirty="0" err="1"/>
              <a:t>sensorValue</a:t>
            </a:r>
            <a:r>
              <a:rPr lang="es-ES" sz="2600" dirty="0"/>
              <a:t> = </a:t>
            </a:r>
            <a:r>
              <a:rPr lang="es-ES" sz="2600" dirty="0" err="1"/>
              <a:t>analogRead</a:t>
            </a:r>
            <a:r>
              <a:rPr lang="es-ES" sz="2600" dirty="0"/>
              <a:t>(A0);  // </a:t>
            </a:r>
            <a:r>
              <a:rPr lang="es-ES" sz="2600" dirty="0" err="1"/>
              <a:t>Convert</a:t>
            </a:r>
            <a:r>
              <a:rPr lang="es-ES" sz="2600" dirty="0"/>
              <a:t> the </a:t>
            </a:r>
            <a:r>
              <a:rPr lang="es-ES" sz="2600" dirty="0" err="1"/>
              <a:t>analog</a:t>
            </a:r>
            <a:r>
              <a:rPr lang="es-ES" sz="2600" dirty="0"/>
              <a:t> </a:t>
            </a:r>
            <a:r>
              <a:rPr lang="es-ES" sz="2600" dirty="0" err="1"/>
              <a:t>reading</a:t>
            </a:r>
            <a:r>
              <a:rPr lang="es-ES" sz="2600" dirty="0"/>
              <a:t> 	(</a:t>
            </a:r>
            <a:r>
              <a:rPr lang="es-ES" sz="2600" dirty="0" err="1"/>
              <a:t>which</a:t>
            </a:r>
            <a:r>
              <a:rPr lang="es-ES" sz="2600" dirty="0"/>
              <a:t> </a:t>
            </a:r>
            <a:r>
              <a:rPr lang="es-ES" sz="2600" dirty="0" err="1"/>
              <a:t>goes</a:t>
            </a:r>
            <a:r>
              <a:rPr lang="es-ES" sz="2600" dirty="0"/>
              <a:t> </a:t>
            </a:r>
            <a:r>
              <a:rPr lang="es-ES" sz="2600" dirty="0" err="1"/>
              <a:t>from</a:t>
            </a:r>
            <a:r>
              <a:rPr lang="es-ES" sz="2600" dirty="0"/>
              <a:t> 0 - 1023) to a </a:t>
            </a:r>
            <a:r>
              <a:rPr lang="es-ES" sz="2600" dirty="0" err="1"/>
              <a:t>voltage</a:t>
            </a:r>
            <a:r>
              <a:rPr lang="es-ES" sz="2600" dirty="0"/>
              <a:t> (0 - 5V):  </a:t>
            </a:r>
          </a:p>
          <a:p>
            <a:pPr algn="just"/>
            <a:r>
              <a:rPr lang="es-ES" sz="2600" dirty="0"/>
              <a:t>	</a:t>
            </a:r>
            <a:r>
              <a:rPr lang="es-ES" sz="2600" dirty="0" err="1"/>
              <a:t>float</a:t>
            </a:r>
            <a:r>
              <a:rPr lang="es-ES" sz="2600" dirty="0"/>
              <a:t> </a:t>
            </a:r>
            <a:r>
              <a:rPr lang="es-ES" sz="2600" dirty="0" err="1"/>
              <a:t>voltage</a:t>
            </a:r>
            <a:r>
              <a:rPr lang="es-ES" sz="2600" dirty="0"/>
              <a:t> = </a:t>
            </a:r>
            <a:r>
              <a:rPr lang="es-ES" sz="2600" dirty="0" err="1"/>
              <a:t>sensorValue</a:t>
            </a:r>
            <a:r>
              <a:rPr lang="es-ES" sz="2600" dirty="0"/>
              <a:t> * (5.0 / 1023.0);  </a:t>
            </a:r>
          </a:p>
          <a:p>
            <a:pPr algn="just"/>
            <a:r>
              <a:rPr lang="es-ES" sz="2600" dirty="0"/>
              <a:t>	</a:t>
            </a:r>
            <a:r>
              <a:rPr lang="es-ES" sz="2600" dirty="0" err="1"/>
              <a:t>Serial.println</a:t>
            </a:r>
            <a:r>
              <a:rPr lang="es-ES" sz="2600" dirty="0"/>
              <a:t>(</a:t>
            </a:r>
            <a:r>
              <a:rPr lang="es-ES" sz="2600" dirty="0" err="1"/>
              <a:t>voltage</a:t>
            </a:r>
            <a:r>
              <a:rPr lang="es-ES" sz="2600" dirty="0"/>
              <a:t>);</a:t>
            </a:r>
          </a:p>
          <a:p>
            <a:pPr algn="just"/>
            <a:r>
              <a:rPr lang="es-ES" sz="2600" dirty="0"/>
              <a:t>}.</a:t>
            </a:r>
          </a:p>
        </p:txBody>
      </p:sp>
    </p:spTree>
    <p:extLst>
      <p:ext uri="{BB962C8B-B14F-4D97-AF65-F5344CB8AC3E}">
        <p14:creationId xmlns:p14="http://schemas.microsoft.com/office/powerpoint/2010/main" val="31493517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2">
            <a:extLst>
              <a:ext uri="{FF2B5EF4-FFF2-40B4-BE49-F238E27FC236}">
                <a16:creationId xmlns:a16="http://schemas.microsoft.com/office/drawing/2014/main" id="{78AFADCC-6BC1-F34A-B307-DB168040A78B}"/>
              </a:ext>
            </a:extLst>
          </p:cNvPr>
          <p:cNvSpPr txBox="1">
            <a:spLocks/>
          </p:cNvSpPr>
          <p:nvPr/>
        </p:nvSpPr>
        <p:spPr>
          <a:xfrm>
            <a:off x="1264549" y="221941"/>
            <a:ext cx="9523694" cy="1637982"/>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4400" b="0" kern="1200">
                <a:solidFill>
                  <a:schemeClr val="accent5"/>
                </a:solidFill>
                <a:latin typeface="+mj-lt"/>
                <a:ea typeface="+mj-ea"/>
                <a:cs typeface="+mj-cs"/>
              </a:defRPr>
            </a:lvl1pPr>
          </a:lstStyle>
          <a:p>
            <a:pPr algn="ctr">
              <a:lnSpc>
                <a:spcPts val="3560"/>
              </a:lnSpc>
            </a:pPr>
            <a:r>
              <a:rPr lang="es-ES" sz="4000" b="1" dirty="0">
                <a:latin typeface="Segoe UI" panose="020B0502040204020203" pitchFamily="34" charset="0"/>
                <a:cs typeface="Segoe UI" panose="020B0502040204020203" pitchFamily="34" charset="0"/>
              </a:rPr>
              <a:t>DAC</a:t>
            </a:r>
          </a:p>
        </p:txBody>
      </p:sp>
      <p:sp>
        <p:nvSpPr>
          <p:cNvPr id="8" name="CuadroTexto 7">
            <a:extLst>
              <a:ext uri="{FF2B5EF4-FFF2-40B4-BE49-F238E27FC236}">
                <a16:creationId xmlns:a16="http://schemas.microsoft.com/office/drawing/2014/main" id="{CAA0A484-C77F-48C0-93DB-2CA66FC74FEC}"/>
              </a:ext>
            </a:extLst>
          </p:cNvPr>
          <p:cNvSpPr txBox="1"/>
          <p:nvPr/>
        </p:nvSpPr>
        <p:spPr>
          <a:xfrm>
            <a:off x="901084" y="1698178"/>
            <a:ext cx="11039382" cy="4093428"/>
          </a:xfrm>
          <a:prstGeom prst="rect">
            <a:avLst/>
          </a:prstGeom>
          <a:noFill/>
        </p:spPr>
        <p:txBody>
          <a:bodyPr wrap="square">
            <a:spAutoFit/>
          </a:bodyPr>
          <a:lstStyle/>
          <a:p>
            <a:pPr algn="just"/>
            <a:r>
              <a:rPr lang="es-ES" sz="2600" dirty="0"/>
              <a:t>Un DAC (Convertidor Analógico-Digital) es un dispositivo electrónico que convierte una señal digital en una señal analógica equivalente. Es el complemento de un ADC, que convierte señales analógicas en digitales.</a:t>
            </a:r>
          </a:p>
          <a:p>
            <a:pPr algn="just"/>
            <a:endParaRPr lang="es-ES" sz="2600" dirty="0"/>
          </a:p>
          <a:p>
            <a:pPr algn="just"/>
            <a:endParaRPr lang="es-ES" sz="2600" dirty="0"/>
          </a:p>
          <a:p>
            <a:pPr algn="just"/>
            <a:r>
              <a:rPr lang="es-ES" sz="2600" dirty="0"/>
              <a:t>Un DAC toma una entrada digital, que puede ser un número binario o una secuencia de bits, y produce una salida analógica correspondiente. Esto se logra mediante un proceso de muestreo y retención. El DAC toma la entrada digital y la convierte en una señal analógica mediante un proceso llamado reconstrucción de la señal.</a:t>
            </a:r>
          </a:p>
        </p:txBody>
      </p:sp>
    </p:spTree>
    <p:extLst>
      <p:ext uri="{BB962C8B-B14F-4D97-AF65-F5344CB8AC3E}">
        <p14:creationId xmlns:p14="http://schemas.microsoft.com/office/powerpoint/2010/main" val="39979609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2">
            <a:extLst>
              <a:ext uri="{FF2B5EF4-FFF2-40B4-BE49-F238E27FC236}">
                <a16:creationId xmlns:a16="http://schemas.microsoft.com/office/drawing/2014/main" id="{78AFADCC-6BC1-F34A-B307-DB168040A78B}"/>
              </a:ext>
            </a:extLst>
          </p:cNvPr>
          <p:cNvSpPr txBox="1">
            <a:spLocks/>
          </p:cNvSpPr>
          <p:nvPr/>
        </p:nvSpPr>
        <p:spPr>
          <a:xfrm>
            <a:off x="1264549" y="0"/>
            <a:ext cx="9523694" cy="1637982"/>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4400" b="0" kern="1200">
                <a:solidFill>
                  <a:schemeClr val="accent5"/>
                </a:solidFill>
                <a:latin typeface="+mj-lt"/>
                <a:ea typeface="+mj-ea"/>
                <a:cs typeface="+mj-cs"/>
              </a:defRPr>
            </a:lvl1pPr>
          </a:lstStyle>
          <a:p>
            <a:pPr algn="ctr">
              <a:lnSpc>
                <a:spcPts val="3560"/>
              </a:lnSpc>
            </a:pPr>
            <a:r>
              <a:rPr lang="es-ES" sz="4000" b="1" dirty="0">
                <a:latin typeface="Segoe UI" panose="020B0502040204020203" pitchFamily="34" charset="0"/>
                <a:cs typeface="Segoe UI" panose="020B0502040204020203" pitchFamily="34" charset="0"/>
              </a:rPr>
              <a:t>PLD</a:t>
            </a:r>
          </a:p>
        </p:txBody>
      </p:sp>
      <p:pic>
        <p:nvPicPr>
          <p:cNvPr id="3" name="Imagen 2">
            <a:extLst>
              <a:ext uri="{FF2B5EF4-FFF2-40B4-BE49-F238E27FC236}">
                <a16:creationId xmlns:a16="http://schemas.microsoft.com/office/drawing/2014/main" id="{E5A8C50F-FE67-48CF-B9CF-8F2DA46F309F}"/>
              </a:ext>
            </a:extLst>
          </p:cNvPr>
          <p:cNvPicPr>
            <a:picLocks noChangeAspect="1"/>
          </p:cNvPicPr>
          <p:nvPr/>
        </p:nvPicPr>
        <p:blipFill>
          <a:blip r:embed="rId2"/>
          <a:stretch>
            <a:fillRect/>
          </a:stretch>
        </p:blipFill>
        <p:spPr>
          <a:xfrm>
            <a:off x="645703" y="1637982"/>
            <a:ext cx="10900593" cy="4322439"/>
          </a:xfrm>
          <a:prstGeom prst="rect">
            <a:avLst/>
          </a:prstGeom>
        </p:spPr>
      </p:pic>
    </p:spTree>
    <p:extLst>
      <p:ext uri="{BB962C8B-B14F-4D97-AF65-F5344CB8AC3E}">
        <p14:creationId xmlns:p14="http://schemas.microsoft.com/office/powerpoint/2010/main" val="19822086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2">
            <a:extLst>
              <a:ext uri="{FF2B5EF4-FFF2-40B4-BE49-F238E27FC236}">
                <a16:creationId xmlns:a16="http://schemas.microsoft.com/office/drawing/2014/main" id="{78AFADCC-6BC1-F34A-B307-DB168040A78B}"/>
              </a:ext>
            </a:extLst>
          </p:cNvPr>
          <p:cNvSpPr txBox="1">
            <a:spLocks/>
          </p:cNvSpPr>
          <p:nvPr/>
        </p:nvSpPr>
        <p:spPr>
          <a:xfrm>
            <a:off x="1264549" y="221941"/>
            <a:ext cx="9523694" cy="1637982"/>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4400" b="0" kern="1200">
                <a:solidFill>
                  <a:schemeClr val="accent5"/>
                </a:solidFill>
                <a:latin typeface="+mj-lt"/>
                <a:ea typeface="+mj-ea"/>
                <a:cs typeface="+mj-cs"/>
              </a:defRPr>
            </a:lvl1pPr>
          </a:lstStyle>
          <a:p>
            <a:pPr algn="ctr">
              <a:lnSpc>
                <a:spcPts val="3560"/>
              </a:lnSpc>
            </a:pPr>
            <a:r>
              <a:rPr lang="es-ES" sz="4000" b="1" dirty="0">
                <a:latin typeface="Segoe UI" panose="020B0502040204020203" pitchFamily="34" charset="0"/>
                <a:cs typeface="Segoe UI" panose="020B0502040204020203" pitchFamily="34" charset="0"/>
              </a:rPr>
              <a:t>DAC – Ejemplo </a:t>
            </a:r>
          </a:p>
        </p:txBody>
      </p:sp>
      <p:sp>
        <p:nvSpPr>
          <p:cNvPr id="8" name="CuadroTexto 7">
            <a:extLst>
              <a:ext uri="{FF2B5EF4-FFF2-40B4-BE49-F238E27FC236}">
                <a16:creationId xmlns:a16="http://schemas.microsoft.com/office/drawing/2014/main" id="{CAA0A484-C77F-48C0-93DB-2CA66FC74FEC}"/>
              </a:ext>
            </a:extLst>
          </p:cNvPr>
          <p:cNvSpPr txBox="1"/>
          <p:nvPr/>
        </p:nvSpPr>
        <p:spPr>
          <a:xfrm>
            <a:off x="901084" y="1698178"/>
            <a:ext cx="11039382" cy="892552"/>
          </a:xfrm>
          <a:prstGeom prst="rect">
            <a:avLst/>
          </a:prstGeom>
          <a:noFill/>
        </p:spPr>
        <p:txBody>
          <a:bodyPr wrap="square">
            <a:spAutoFit/>
          </a:bodyPr>
          <a:lstStyle/>
          <a:p>
            <a:pPr algn="just"/>
            <a:r>
              <a:rPr lang="es-ES" sz="2600" dirty="0"/>
              <a:t>El DAC0808 es un conversor digital analógico de 8 bits, que tiene una ecuación determinada: </a:t>
            </a:r>
          </a:p>
        </p:txBody>
      </p:sp>
      <p:pic>
        <p:nvPicPr>
          <p:cNvPr id="4" name="Imagen 3">
            <a:extLst>
              <a:ext uri="{FF2B5EF4-FFF2-40B4-BE49-F238E27FC236}">
                <a16:creationId xmlns:a16="http://schemas.microsoft.com/office/drawing/2014/main" id="{2E5A94AE-57BC-468C-8D6E-C65C27E50B9A}"/>
              </a:ext>
            </a:extLst>
          </p:cNvPr>
          <p:cNvPicPr>
            <a:picLocks noChangeAspect="1"/>
          </p:cNvPicPr>
          <p:nvPr/>
        </p:nvPicPr>
        <p:blipFill>
          <a:blip r:embed="rId2"/>
          <a:stretch>
            <a:fillRect/>
          </a:stretch>
        </p:blipFill>
        <p:spPr>
          <a:xfrm>
            <a:off x="8149192" y="2326407"/>
            <a:ext cx="3073493" cy="874670"/>
          </a:xfrm>
          <a:prstGeom prst="rect">
            <a:avLst/>
          </a:prstGeom>
        </p:spPr>
      </p:pic>
      <mc:AlternateContent xmlns:mc="http://schemas.openxmlformats.org/markup-compatibility/2006">
        <mc:Choice xmlns:a14="http://schemas.microsoft.com/office/drawing/2010/main" Requires="a14">
          <p:sp>
            <p:nvSpPr>
              <p:cNvPr id="5" name="CuadroTexto 4">
                <a:extLst>
                  <a:ext uri="{FF2B5EF4-FFF2-40B4-BE49-F238E27FC236}">
                    <a16:creationId xmlns:a16="http://schemas.microsoft.com/office/drawing/2014/main" id="{6793CA28-6EE9-4E8A-9874-9CED8B8A1820}"/>
                  </a:ext>
                </a:extLst>
              </p:cNvPr>
              <p:cNvSpPr txBox="1"/>
              <p:nvPr/>
            </p:nvSpPr>
            <p:spPr>
              <a:xfrm>
                <a:off x="7078437" y="3429000"/>
                <a:ext cx="5215002" cy="3321358"/>
              </a:xfrm>
              <a:prstGeom prst="rect">
                <a:avLst/>
              </a:prstGeom>
              <a:noFill/>
            </p:spPr>
            <p:txBody>
              <a:bodyPr wrap="square" rtlCol="0">
                <a:spAutoFit/>
              </a:bodyPr>
              <a:lstStyle/>
              <a:p>
                <a:r>
                  <a:rPr lang="es-ES" sz="2000" dirty="0"/>
                  <a:t>Convertir 10110111</a:t>
                </a:r>
              </a:p>
              <a:p>
                <a:endParaRPr lang="es-ES" sz="2000" dirty="0"/>
              </a:p>
              <a:p>
                <a:r>
                  <a:rPr lang="es-ES" sz="2000" dirty="0"/>
                  <a:t>Se ubica  los 1 y se aplica la ecuación </a:t>
                </a:r>
              </a:p>
              <a:p>
                <a:endParaRPr lang="es-ES" sz="2000" dirty="0"/>
              </a:p>
              <a:p>
                <a14:m>
                  <m:oMath xmlns:m="http://schemas.openxmlformats.org/officeDocument/2006/math">
                    <m:r>
                      <a:rPr lang="es-ES" sz="2000" b="0" i="1" smtClean="0"/>
                      <m:t>𝑉𝑜</m:t>
                    </m:r>
                    <m:r>
                      <a:rPr lang="es-ES" sz="2000" b="0" i="1" smtClean="0"/>
                      <m:t>=</m:t>
                    </m:r>
                    <m:f>
                      <m:fPr>
                        <m:ctrlPr>
                          <a:rPr lang="es-ES" sz="2000" b="0" i="1" smtClean="0">
                            <a:solidFill>
                              <a:srgbClr val="FF0000"/>
                            </a:solidFill>
                          </a:rPr>
                        </m:ctrlPr>
                      </m:fPr>
                      <m:num>
                        <m:r>
                          <a:rPr lang="es-ES" sz="2000" b="0" i="1" smtClean="0">
                            <a:solidFill>
                              <a:srgbClr val="FF0000"/>
                            </a:solidFill>
                          </a:rPr>
                          <m:t>1</m:t>
                        </m:r>
                      </m:num>
                      <m:den>
                        <m:r>
                          <a:rPr lang="es-ES" sz="2000" b="0" i="1" smtClean="0">
                            <a:solidFill>
                              <a:srgbClr val="FF0000"/>
                            </a:solidFill>
                          </a:rPr>
                          <m:t>256</m:t>
                        </m:r>
                      </m:den>
                    </m:f>
                    <m:r>
                      <a:rPr lang="es-ES" sz="2000" b="0" i="1" smtClean="0"/>
                      <m:t>+</m:t>
                    </m:r>
                  </m:oMath>
                </a14:m>
                <a:r>
                  <a:rPr lang="es-ES" sz="2000" dirty="0"/>
                  <a:t> </a:t>
                </a:r>
                <a14:m>
                  <m:oMath xmlns:m="http://schemas.openxmlformats.org/officeDocument/2006/math">
                    <m:f>
                      <m:fPr>
                        <m:ctrlPr>
                          <a:rPr lang="es-ES" sz="2000" i="1"/>
                        </m:ctrlPr>
                      </m:fPr>
                      <m:num>
                        <m:r>
                          <a:rPr lang="es-ES" sz="2000" b="0" i="1" smtClean="0"/>
                          <m:t>0</m:t>
                        </m:r>
                      </m:num>
                      <m:den>
                        <m:r>
                          <a:rPr lang="es-ES" sz="2000" b="0" i="1" smtClean="0"/>
                          <m:t>128</m:t>
                        </m:r>
                      </m:den>
                    </m:f>
                    <m:r>
                      <a:rPr lang="es-ES" sz="2000" i="1"/>
                      <m:t>+</m:t>
                    </m:r>
                  </m:oMath>
                </a14:m>
                <a:r>
                  <a:rPr lang="es-ES" sz="2000" dirty="0"/>
                  <a:t> </a:t>
                </a:r>
                <a14:m>
                  <m:oMath xmlns:m="http://schemas.openxmlformats.org/officeDocument/2006/math">
                    <m:f>
                      <m:fPr>
                        <m:ctrlPr>
                          <a:rPr lang="es-ES" sz="2000" i="1" smtClean="0">
                            <a:solidFill>
                              <a:srgbClr val="FF0000"/>
                            </a:solidFill>
                          </a:rPr>
                        </m:ctrlPr>
                      </m:fPr>
                      <m:num>
                        <m:r>
                          <a:rPr lang="es-ES" sz="2000" b="0" i="1" smtClean="0">
                            <a:solidFill>
                              <a:srgbClr val="FF0000"/>
                            </a:solidFill>
                          </a:rPr>
                          <m:t>1</m:t>
                        </m:r>
                      </m:num>
                      <m:den>
                        <m:r>
                          <a:rPr lang="es-ES" sz="2000" b="0" i="1" smtClean="0">
                            <a:solidFill>
                              <a:srgbClr val="FF0000"/>
                            </a:solidFill>
                          </a:rPr>
                          <m:t>64</m:t>
                        </m:r>
                      </m:den>
                    </m:f>
                    <m:r>
                      <a:rPr lang="es-ES" sz="2000" i="1">
                        <a:solidFill>
                          <a:srgbClr val="FF0000"/>
                        </a:solidFill>
                      </a:rPr>
                      <m:t>+</m:t>
                    </m:r>
                  </m:oMath>
                </a14:m>
                <a:r>
                  <a:rPr lang="es-ES" sz="2000" dirty="0">
                    <a:solidFill>
                      <a:srgbClr val="FF0000"/>
                    </a:solidFill>
                  </a:rPr>
                  <a:t> </a:t>
                </a:r>
                <a14:m>
                  <m:oMath xmlns:m="http://schemas.openxmlformats.org/officeDocument/2006/math">
                    <m:f>
                      <m:fPr>
                        <m:ctrlPr>
                          <a:rPr lang="es-ES" sz="2000" i="1">
                            <a:solidFill>
                              <a:srgbClr val="FF0000"/>
                            </a:solidFill>
                          </a:rPr>
                        </m:ctrlPr>
                      </m:fPr>
                      <m:num>
                        <m:r>
                          <a:rPr lang="es-ES" sz="2000" b="0" i="1" smtClean="0">
                            <a:solidFill>
                              <a:srgbClr val="FF0000"/>
                            </a:solidFill>
                          </a:rPr>
                          <m:t>1</m:t>
                        </m:r>
                      </m:num>
                      <m:den>
                        <m:r>
                          <a:rPr lang="es-ES" sz="2000" b="0" i="1" smtClean="0">
                            <a:solidFill>
                              <a:srgbClr val="FF0000"/>
                            </a:solidFill>
                          </a:rPr>
                          <m:t>32</m:t>
                        </m:r>
                      </m:den>
                    </m:f>
                    <m:r>
                      <a:rPr lang="es-ES" sz="2000" i="1"/>
                      <m:t>+</m:t>
                    </m:r>
                  </m:oMath>
                </a14:m>
                <a:r>
                  <a:rPr lang="es-ES" sz="2000" dirty="0"/>
                  <a:t> </a:t>
                </a:r>
                <a14:m>
                  <m:oMath xmlns:m="http://schemas.openxmlformats.org/officeDocument/2006/math">
                    <m:f>
                      <m:fPr>
                        <m:ctrlPr>
                          <a:rPr lang="es-ES" sz="2000" i="1"/>
                        </m:ctrlPr>
                      </m:fPr>
                      <m:num>
                        <m:r>
                          <a:rPr lang="es-ES" sz="2000" b="0" i="1" smtClean="0"/>
                          <m:t>0</m:t>
                        </m:r>
                      </m:num>
                      <m:den>
                        <m:r>
                          <a:rPr lang="es-ES" sz="2000" b="0" i="1" smtClean="0"/>
                          <m:t>16</m:t>
                        </m:r>
                      </m:den>
                    </m:f>
                    <m:r>
                      <a:rPr lang="es-ES" sz="2000" i="1"/>
                      <m:t>+</m:t>
                    </m:r>
                  </m:oMath>
                </a14:m>
                <a:r>
                  <a:rPr lang="es-ES" sz="2000" dirty="0"/>
                  <a:t> </a:t>
                </a:r>
                <a14:m>
                  <m:oMath xmlns:m="http://schemas.openxmlformats.org/officeDocument/2006/math">
                    <m:f>
                      <m:fPr>
                        <m:ctrlPr>
                          <a:rPr lang="es-ES" sz="2000" i="1" smtClean="0">
                            <a:solidFill>
                              <a:srgbClr val="FF0000"/>
                            </a:solidFill>
                          </a:rPr>
                        </m:ctrlPr>
                      </m:fPr>
                      <m:num>
                        <m:r>
                          <a:rPr lang="es-ES" sz="2000" b="0" i="1" smtClean="0">
                            <a:solidFill>
                              <a:srgbClr val="FF0000"/>
                            </a:solidFill>
                          </a:rPr>
                          <m:t>1</m:t>
                        </m:r>
                      </m:num>
                      <m:den>
                        <m:r>
                          <a:rPr lang="es-ES" sz="2000" b="0" i="1" smtClean="0">
                            <a:solidFill>
                              <a:srgbClr val="FF0000"/>
                            </a:solidFill>
                          </a:rPr>
                          <m:t>8</m:t>
                        </m:r>
                      </m:den>
                    </m:f>
                    <m:r>
                      <a:rPr lang="es-ES" sz="2000" i="1">
                        <a:solidFill>
                          <a:srgbClr val="FF0000"/>
                        </a:solidFill>
                      </a:rPr>
                      <m:t>+</m:t>
                    </m:r>
                  </m:oMath>
                </a14:m>
                <a:r>
                  <a:rPr lang="es-ES" sz="2000" dirty="0">
                    <a:solidFill>
                      <a:srgbClr val="FF0000"/>
                    </a:solidFill>
                  </a:rPr>
                  <a:t> </a:t>
                </a:r>
                <a14:m>
                  <m:oMath xmlns:m="http://schemas.openxmlformats.org/officeDocument/2006/math">
                    <m:f>
                      <m:fPr>
                        <m:ctrlPr>
                          <a:rPr lang="es-ES" sz="2000" i="1">
                            <a:solidFill>
                              <a:srgbClr val="FF0000"/>
                            </a:solidFill>
                          </a:rPr>
                        </m:ctrlPr>
                      </m:fPr>
                      <m:num>
                        <m:r>
                          <a:rPr lang="es-ES" sz="2000" b="0" i="1" smtClean="0">
                            <a:solidFill>
                              <a:srgbClr val="FF0000"/>
                            </a:solidFill>
                          </a:rPr>
                          <m:t>1</m:t>
                        </m:r>
                      </m:num>
                      <m:den>
                        <m:r>
                          <a:rPr lang="es-ES" sz="2000" b="0" i="1" smtClean="0">
                            <a:solidFill>
                              <a:srgbClr val="FF0000"/>
                            </a:solidFill>
                          </a:rPr>
                          <m:t>4</m:t>
                        </m:r>
                      </m:den>
                    </m:f>
                    <m:r>
                      <a:rPr lang="es-ES" sz="2000" i="1">
                        <a:solidFill>
                          <a:srgbClr val="FF0000"/>
                        </a:solidFill>
                      </a:rPr>
                      <m:t>+</m:t>
                    </m:r>
                  </m:oMath>
                </a14:m>
                <a:r>
                  <a:rPr lang="es-ES" sz="2000" dirty="0">
                    <a:solidFill>
                      <a:srgbClr val="FF0000"/>
                    </a:solidFill>
                  </a:rPr>
                  <a:t> </a:t>
                </a:r>
                <a14:m>
                  <m:oMath xmlns:m="http://schemas.openxmlformats.org/officeDocument/2006/math">
                    <m:f>
                      <m:fPr>
                        <m:ctrlPr>
                          <a:rPr lang="es-ES" sz="2000" i="1">
                            <a:solidFill>
                              <a:srgbClr val="FF0000"/>
                            </a:solidFill>
                          </a:rPr>
                        </m:ctrlPr>
                      </m:fPr>
                      <m:num>
                        <m:r>
                          <a:rPr lang="es-ES" sz="2000" b="0" i="1" smtClean="0">
                            <a:solidFill>
                              <a:srgbClr val="FF0000"/>
                            </a:solidFill>
                          </a:rPr>
                          <m:t>1</m:t>
                        </m:r>
                      </m:num>
                      <m:den>
                        <m:r>
                          <a:rPr lang="es-ES" sz="2000" b="0" i="1" smtClean="0">
                            <a:solidFill>
                              <a:srgbClr val="FF0000"/>
                            </a:solidFill>
                          </a:rPr>
                          <m:t>2</m:t>
                        </m:r>
                      </m:den>
                    </m:f>
                  </m:oMath>
                </a14:m>
                <a:endParaRPr lang="es-ES" sz="2000" dirty="0"/>
              </a:p>
              <a:p>
                <a:endParaRPr lang="es-CO" sz="2000" dirty="0"/>
              </a:p>
              <a:p>
                <a:pPr/>
                <a14:m>
                  <m:oMathPara xmlns:m="http://schemas.openxmlformats.org/officeDocument/2006/math">
                    <m:oMathParaPr>
                      <m:jc m:val="centerGroup"/>
                    </m:oMathParaPr>
                    <m:oMath xmlns:m="http://schemas.openxmlformats.org/officeDocument/2006/math">
                      <m:r>
                        <a:rPr lang="es-ES" sz="2000" b="0" i="1" smtClean="0"/>
                        <m:t>𝑉𝑜</m:t>
                      </m:r>
                      <m:r>
                        <a:rPr lang="es-ES" sz="2000" b="0" i="1" smtClean="0"/>
                        <m:t>=</m:t>
                      </m:r>
                      <m:d>
                        <m:dPr>
                          <m:ctrlPr>
                            <a:rPr lang="es-ES" sz="2000" b="0" i="1" smtClean="0"/>
                          </m:ctrlPr>
                        </m:dPr>
                        <m:e>
                          <m:f>
                            <m:fPr>
                              <m:ctrlPr>
                                <a:rPr lang="es-ES" sz="2000" b="0" i="1" smtClean="0"/>
                              </m:ctrlPr>
                            </m:fPr>
                            <m:num>
                              <m:r>
                                <a:rPr lang="es-ES" sz="2000" b="0" i="1" smtClean="0"/>
                                <m:t>237</m:t>
                              </m:r>
                            </m:num>
                            <m:den>
                              <m:r>
                                <a:rPr lang="es-ES" sz="2000" b="0" i="1" smtClean="0"/>
                                <m:t>256</m:t>
                              </m:r>
                            </m:den>
                          </m:f>
                        </m:e>
                      </m:d>
                      <m:r>
                        <a:rPr lang="es-ES" sz="2000" b="0" i="1" smtClean="0"/>
                        <m:t>∗10</m:t>
                      </m:r>
                      <m:r>
                        <a:rPr lang="es-ES" sz="2000" b="0" i="1" smtClean="0"/>
                        <m:t>𝑉</m:t>
                      </m:r>
                    </m:oMath>
                  </m:oMathPara>
                </a14:m>
                <a:endParaRPr lang="es-CO" sz="2000" dirty="0"/>
              </a:p>
              <a:p>
                <a:pPr/>
                <a14:m>
                  <m:oMathPara xmlns:m="http://schemas.openxmlformats.org/officeDocument/2006/math">
                    <m:oMathParaPr>
                      <m:jc m:val="centerGroup"/>
                    </m:oMathParaPr>
                    <m:oMath xmlns:m="http://schemas.openxmlformats.org/officeDocument/2006/math">
                      <m:r>
                        <a:rPr lang="es-ES" sz="2000" b="0" i="1" smtClean="0"/>
                        <m:t>𝑉𝑜</m:t>
                      </m:r>
                      <m:r>
                        <a:rPr lang="es-ES" sz="2000" b="0" i="1" smtClean="0"/>
                        <m:t>=0,92∗10</m:t>
                      </m:r>
                      <m:r>
                        <a:rPr lang="es-ES" sz="2000" b="0" i="1" smtClean="0"/>
                        <m:t>𝑉</m:t>
                      </m:r>
                      <m:r>
                        <a:rPr lang="es-ES" sz="2000" b="0" i="1" smtClean="0"/>
                        <m:t>=9.2</m:t>
                      </m:r>
                      <m:r>
                        <a:rPr lang="es-ES" sz="2000" b="0" i="1" smtClean="0"/>
                        <m:t>𝑉</m:t>
                      </m:r>
                    </m:oMath>
                  </m:oMathPara>
                </a14:m>
                <a:endParaRPr lang="es-CO" sz="2000" dirty="0"/>
              </a:p>
              <a:p>
                <a:endParaRPr lang="es-CO" dirty="0">
                  <a:latin typeface="Trebuchet MS" panose="020B0603020202020204" pitchFamily="34" charset="0"/>
                </a:endParaRPr>
              </a:p>
            </p:txBody>
          </p:sp>
        </mc:Choice>
        <mc:Fallback>
          <p:sp>
            <p:nvSpPr>
              <p:cNvPr id="5" name="CuadroTexto 4">
                <a:extLst>
                  <a:ext uri="{FF2B5EF4-FFF2-40B4-BE49-F238E27FC236}">
                    <a16:creationId xmlns:a16="http://schemas.microsoft.com/office/drawing/2014/main" id="{6793CA28-6EE9-4E8A-9874-9CED8B8A1820}"/>
                  </a:ext>
                </a:extLst>
              </p:cNvPr>
              <p:cNvSpPr txBox="1">
                <a:spLocks noRot="1" noChangeAspect="1" noMove="1" noResize="1" noEditPoints="1" noAdjustHandles="1" noChangeArrowheads="1" noChangeShapeType="1" noTextEdit="1"/>
              </p:cNvSpPr>
              <p:nvPr/>
            </p:nvSpPr>
            <p:spPr>
              <a:xfrm>
                <a:off x="7078437" y="3429000"/>
                <a:ext cx="5215002" cy="3321358"/>
              </a:xfrm>
              <a:prstGeom prst="rect">
                <a:avLst/>
              </a:prstGeom>
              <a:blipFill>
                <a:blip r:embed="rId3"/>
                <a:stretch>
                  <a:fillRect l="-1168" t="-919"/>
                </a:stretch>
              </a:blipFill>
            </p:spPr>
            <p:txBody>
              <a:bodyPr/>
              <a:lstStyle/>
              <a:p>
                <a:r>
                  <a:rPr lang="es-CO">
                    <a:noFill/>
                  </a:rPr>
                  <a:t> </a:t>
                </a:r>
              </a:p>
            </p:txBody>
          </p:sp>
        </mc:Fallback>
      </mc:AlternateContent>
      <p:pic>
        <p:nvPicPr>
          <p:cNvPr id="6" name="Imagen 5">
            <a:extLst>
              <a:ext uri="{FF2B5EF4-FFF2-40B4-BE49-F238E27FC236}">
                <a16:creationId xmlns:a16="http://schemas.microsoft.com/office/drawing/2014/main" id="{A96EE962-B521-4C14-914F-B727A1EB4146}"/>
              </a:ext>
            </a:extLst>
          </p:cNvPr>
          <p:cNvPicPr>
            <a:picLocks noChangeAspect="1"/>
          </p:cNvPicPr>
          <p:nvPr/>
        </p:nvPicPr>
        <p:blipFill>
          <a:blip r:embed="rId4"/>
          <a:stretch>
            <a:fillRect/>
          </a:stretch>
        </p:blipFill>
        <p:spPr>
          <a:xfrm>
            <a:off x="692458" y="2722188"/>
            <a:ext cx="6318852" cy="3819605"/>
          </a:xfrm>
          <a:prstGeom prst="rect">
            <a:avLst/>
          </a:prstGeom>
        </p:spPr>
      </p:pic>
    </p:spTree>
    <p:extLst>
      <p:ext uri="{BB962C8B-B14F-4D97-AF65-F5344CB8AC3E}">
        <p14:creationId xmlns:p14="http://schemas.microsoft.com/office/powerpoint/2010/main" val="28330614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2">
            <a:extLst>
              <a:ext uri="{FF2B5EF4-FFF2-40B4-BE49-F238E27FC236}">
                <a16:creationId xmlns:a16="http://schemas.microsoft.com/office/drawing/2014/main" id="{78AFADCC-6BC1-F34A-B307-DB168040A78B}"/>
              </a:ext>
            </a:extLst>
          </p:cNvPr>
          <p:cNvSpPr txBox="1">
            <a:spLocks/>
          </p:cNvSpPr>
          <p:nvPr/>
        </p:nvSpPr>
        <p:spPr>
          <a:xfrm>
            <a:off x="1264549" y="221941"/>
            <a:ext cx="9523694" cy="1637982"/>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4400" b="0" kern="1200">
                <a:solidFill>
                  <a:schemeClr val="accent5"/>
                </a:solidFill>
                <a:latin typeface="+mj-lt"/>
                <a:ea typeface="+mj-ea"/>
                <a:cs typeface="+mj-cs"/>
              </a:defRPr>
            </a:lvl1pPr>
          </a:lstStyle>
          <a:p>
            <a:pPr algn="ctr">
              <a:lnSpc>
                <a:spcPts val="3560"/>
              </a:lnSpc>
            </a:pPr>
            <a:r>
              <a:rPr lang="es-ES" sz="4000" b="1" dirty="0">
                <a:latin typeface="Segoe UI" panose="020B0502040204020203" pitchFamily="34" charset="0"/>
                <a:cs typeface="Segoe UI" panose="020B0502040204020203" pitchFamily="34" charset="0"/>
              </a:rPr>
              <a:t>DAC</a:t>
            </a:r>
          </a:p>
        </p:txBody>
      </p:sp>
      <p:sp>
        <p:nvSpPr>
          <p:cNvPr id="8" name="CuadroTexto 7">
            <a:extLst>
              <a:ext uri="{FF2B5EF4-FFF2-40B4-BE49-F238E27FC236}">
                <a16:creationId xmlns:a16="http://schemas.microsoft.com/office/drawing/2014/main" id="{CAA0A484-C77F-48C0-93DB-2CA66FC74FEC}"/>
              </a:ext>
            </a:extLst>
          </p:cNvPr>
          <p:cNvSpPr txBox="1"/>
          <p:nvPr/>
        </p:nvSpPr>
        <p:spPr>
          <a:xfrm>
            <a:off x="901084" y="1698178"/>
            <a:ext cx="11039382" cy="4401205"/>
          </a:xfrm>
          <a:prstGeom prst="rect">
            <a:avLst/>
          </a:prstGeom>
          <a:noFill/>
        </p:spPr>
        <p:txBody>
          <a:bodyPr wrap="square">
            <a:spAutoFit/>
          </a:bodyPr>
          <a:lstStyle/>
          <a:p>
            <a:pPr algn="just"/>
            <a:r>
              <a:rPr lang="es-ES" sz="2800" dirty="0"/>
              <a:t>Realizar las siguientes conversiones, teniendo presente que la tensión del sistema es 5V, y que tanto el ADC como el DAC son de 10 bits </a:t>
            </a:r>
          </a:p>
          <a:p>
            <a:pPr algn="just"/>
            <a:endParaRPr lang="es-ES" sz="2800" dirty="0"/>
          </a:p>
          <a:p>
            <a:pPr marL="457200" indent="-457200" algn="just">
              <a:buFont typeface="Arial" panose="020B0604020202020204" pitchFamily="34" charset="0"/>
              <a:buChar char="•"/>
            </a:pPr>
            <a:endParaRPr lang="es-ES" sz="2800" dirty="0"/>
          </a:p>
          <a:p>
            <a:pPr marL="457200" indent="-457200" algn="just">
              <a:buFont typeface="Arial" panose="020B0604020202020204" pitchFamily="34" charset="0"/>
              <a:buChar char="•"/>
            </a:pPr>
            <a:r>
              <a:rPr lang="es-ES" sz="2800" dirty="0"/>
              <a:t>5V </a:t>
            </a:r>
          </a:p>
          <a:p>
            <a:pPr marL="457200" indent="-457200" algn="just">
              <a:buFont typeface="Arial" panose="020B0604020202020204" pitchFamily="34" charset="0"/>
              <a:buChar char="•"/>
            </a:pPr>
            <a:r>
              <a:rPr lang="es-ES" sz="2800" dirty="0"/>
              <a:t>1.2V</a:t>
            </a:r>
          </a:p>
          <a:p>
            <a:pPr marL="457200" indent="-457200" algn="just">
              <a:buFont typeface="Arial" panose="020B0604020202020204" pitchFamily="34" charset="0"/>
              <a:buChar char="•"/>
            </a:pPr>
            <a:r>
              <a:rPr lang="es-ES" sz="2800" dirty="0"/>
              <a:t>3.2V </a:t>
            </a:r>
          </a:p>
          <a:p>
            <a:pPr marL="457200" indent="-457200" algn="just">
              <a:buFont typeface="Arial" panose="020B0604020202020204" pitchFamily="34" charset="0"/>
              <a:buChar char="•"/>
            </a:pPr>
            <a:r>
              <a:rPr lang="es-ES" sz="2800" dirty="0"/>
              <a:t>0001110101</a:t>
            </a:r>
          </a:p>
          <a:p>
            <a:pPr marL="457200" indent="-457200" algn="just">
              <a:buFont typeface="Arial" panose="020B0604020202020204" pitchFamily="34" charset="0"/>
              <a:buChar char="•"/>
            </a:pPr>
            <a:r>
              <a:rPr lang="es-ES" sz="2800" dirty="0"/>
              <a:t>1110000111</a:t>
            </a:r>
          </a:p>
          <a:p>
            <a:pPr marL="457200" indent="-457200" algn="just">
              <a:buFont typeface="Arial" panose="020B0604020202020204" pitchFamily="34" charset="0"/>
              <a:buChar char="•"/>
            </a:pPr>
            <a:r>
              <a:rPr lang="es-ES" sz="2800" dirty="0"/>
              <a:t>0101110110</a:t>
            </a:r>
          </a:p>
        </p:txBody>
      </p:sp>
    </p:spTree>
    <p:extLst>
      <p:ext uri="{BB962C8B-B14F-4D97-AF65-F5344CB8AC3E}">
        <p14:creationId xmlns:p14="http://schemas.microsoft.com/office/powerpoint/2010/main" val="37867375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2">
            <a:extLst>
              <a:ext uri="{FF2B5EF4-FFF2-40B4-BE49-F238E27FC236}">
                <a16:creationId xmlns:a16="http://schemas.microsoft.com/office/drawing/2014/main" id="{78AFADCC-6BC1-F34A-B307-DB168040A78B}"/>
              </a:ext>
            </a:extLst>
          </p:cNvPr>
          <p:cNvSpPr txBox="1">
            <a:spLocks/>
          </p:cNvSpPr>
          <p:nvPr/>
        </p:nvSpPr>
        <p:spPr>
          <a:xfrm>
            <a:off x="1264549" y="221941"/>
            <a:ext cx="9523694" cy="1637982"/>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4400" b="0" kern="1200">
                <a:solidFill>
                  <a:schemeClr val="accent5"/>
                </a:solidFill>
                <a:latin typeface="+mj-lt"/>
                <a:ea typeface="+mj-ea"/>
                <a:cs typeface="+mj-cs"/>
              </a:defRPr>
            </a:lvl1pPr>
          </a:lstStyle>
          <a:p>
            <a:pPr algn="ctr">
              <a:lnSpc>
                <a:spcPts val="3560"/>
              </a:lnSpc>
            </a:pPr>
            <a:r>
              <a:rPr lang="es-ES" sz="4000" b="1" dirty="0">
                <a:latin typeface="Segoe UI" panose="020B0502040204020203" pitchFamily="34" charset="0"/>
                <a:cs typeface="Segoe UI" panose="020B0502040204020203" pitchFamily="34" charset="0"/>
              </a:rPr>
              <a:t>DAC - Ejemplo</a:t>
            </a:r>
          </a:p>
        </p:txBody>
      </p:sp>
      <p:sp>
        <p:nvSpPr>
          <p:cNvPr id="4" name="CuadroTexto 3">
            <a:extLst>
              <a:ext uri="{FF2B5EF4-FFF2-40B4-BE49-F238E27FC236}">
                <a16:creationId xmlns:a16="http://schemas.microsoft.com/office/drawing/2014/main" id="{12C304D4-D232-4F1B-8D69-1061614ED4C4}"/>
              </a:ext>
            </a:extLst>
          </p:cNvPr>
          <p:cNvSpPr txBox="1"/>
          <p:nvPr/>
        </p:nvSpPr>
        <p:spPr>
          <a:xfrm>
            <a:off x="521933" y="1412217"/>
            <a:ext cx="4911201" cy="4832092"/>
          </a:xfrm>
          <a:prstGeom prst="rect">
            <a:avLst/>
          </a:prstGeom>
          <a:noFill/>
        </p:spPr>
        <p:txBody>
          <a:bodyPr wrap="square">
            <a:spAutoFit/>
          </a:bodyPr>
          <a:lstStyle/>
          <a:p>
            <a:pPr algn="just"/>
            <a:r>
              <a:rPr lang="es-ES" sz="2800" dirty="0"/>
              <a:t>Escritura: </a:t>
            </a:r>
          </a:p>
          <a:p>
            <a:pPr algn="just"/>
            <a:r>
              <a:rPr lang="es-ES" sz="2800" dirty="0" err="1"/>
              <a:t>void</a:t>
            </a:r>
            <a:r>
              <a:rPr lang="es-ES" sz="2800" dirty="0"/>
              <a:t> </a:t>
            </a:r>
            <a:r>
              <a:rPr lang="es-ES" sz="2800" dirty="0" err="1"/>
              <a:t>setup</a:t>
            </a:r>
            <a:r>
              <a:rPr lang="es-ES" sz="2800" dirty="0"/>
              <a:t>() {</a:t>
            </a:r>
          </a:p>
          <a:p>
            <a:pPr algn="just"/>
            <a:r>
              <a:rPr lang="es-ES" sz="2800" dirty="0"/>
              <a:t>  </a:t>
            </a:r>
            <a:r>
              <a:rPr lang="es-ES" sz="2800" dirty="0" err="1"/>
              <a:t>pinMode</a:t>
            </a:r>
            <a:r>
              <a:rPr lang="es-ES" sz="2800" dirty="0"/>
              <a:t>(13, OUTPUT); </a:t>
            </a:r>
          </a:p>
          <a:p>
            <a:pPr algn="just"/>
            <a:r>
              <a:rPr lang="es-ES" sz="2800" dirty="0"/>
              <a:t>}</a:t>
            </a:r>
          </a:p>
          <a:p>
            <a:pPr algn="just"/>
            <a:endParaRPr lang="es-ES" sz="2800" dirty="0"/>
          </a:p>
          <a:p>
            <a:pPr algn="just"/>
            <a:r>
              <a:rPr lang="es-ES" sz="2800" dirty="0" err="1"/>
              <a:t>void</a:t>
            </a:r>
            <a:r>
              <a:rPr lang="es-ES" sz="2800" dirty="0"/>
              <a:t> </a:t>
            </a:r>
            <a:r>
              <a:rPr lang="es-ES" sz="2800" dirty="0" err="1"/>
              <a:t>loop</a:t>
            </a:r>
            <a:r>
              <a:rPr lang="es-ES" sz="2800" dirty="0"/>
              <a:t>() {</a:t>
            </a:r>
          </a:p>
          <a:p>
            <a:pPr algn="just"/>
            <a:r>
              <a:rPr lang="es-ES" sz="2800" dirty="0"/>
              <a:t>  </a:t>
            </a:r>
            <a:r>
              <a:rPr lang="es-ES" sz="2800" dirty="0" err="1"/>
              <a:t>digitalWrite</a:t>
            </a:r>
            <a:r>
              <a:rPr lang="es-ES" sz="2800" dirty="0"/>
              <a:t>(13, HIGH); </a:t>
            </a:r>
          </a:p>
          <a:p>
            <a:pPr algn="just"/>
            <a:r>
              <a:rPr lang="es-ES" sz="2800" dirty="0"/>
              <a:t>  </a:t>
            </a:r>
            <a:r>
              <a:rPr lang="es-ES" sz="2800" dirty="0" err="1"/>
              <a:t>delay</a:t>
            </a:r>
            <a:r>
              <a:rPr lang="es-ES" sz="2800" dirty="0"/>
              <a:t>(1000); </a:t>
            </a:r>
          </a:p>
          <a:p>
            <a:pPr algn="just"/>
            <a:r>
              <a:rPr lang="es-ES" sz="2800" dirty="0"/>
              <a:t>  </a:t>
            </a:r>
            <a:r>
              <a:rPr lang="es-ES" sz="2800" dirty="0" err="1"/>
              <a:t>digitalWrite</a:t>
            </a:r>
            <a:r>
              <a:rPr lang="es-ES" sz="2800" dirty="0"/>
              <a:t>(13, LOW);  </a:t>
            </a:r>
          </a:p>
          <a:p>
            <a:pPr algn="just"/>
            <a:r>
              <a:rPr lang="es-ES" sz="2800" dirty="0"/>
              <a:t>  </a:t>
            </a:r>
            <a:r>
              <a:rPr lang="es-ES" sz="2800" dirty="0" err="1"/>
              <a:t>delay</a:t>
            </a:r>
            <a:r>
              <a:rPr lang="es-ES" sz="2800" dirty="0"/>
              <a:t>(1000);            </a:t>
            </a:r>
          </a:p>
          <a:p>
            <a:pPr algn="just"/>
            <a:r>
              <a:rPr lang="es-ES" sz="2800" dirty="0"/>
              <a:t>}</a:t>
            </a:r>
            <a:endParaRPr lang="es-CO" sz="2800" dirty="0"/>
          </a:p>
        </p:txBody>
      </p:sp>
      <p:sp>
        <p:nvSpPr>
          <p:cNvPr id="5" name="CuadroTexto 4">
            <a:extLst>
              <a:ext uri="{FF2B5EF4-FFF2-40B4-BE49-F238E27FC236}">
                <a16:creationId xmlns:a16="http://schemas.microsoft.com/office/drawing/2014/main" id="{CDEF4AE4-8111-4249-967C-498EDAE70788}"/>
              </a:ext>
            </a:extLst>
          </p:cNvPr>
          <p:cNvSpPr txBox="1"/>
          <p:nvPr/>
        </p:nvSpPr>
        <p:spPr>
          <a:xfrm>
            <a:off x="6373271" y="1373080"/>
            <a:ext cx="4326195" cy="5262979"/>
          </a:xfrm>
          <a:prstGeom prst="rect">
            <a:avLst/>
          </a:prstGeom>
          <a:noFill/>
        </p:spPr>
        <p:txBody>
          <a:bodyPr wrap="square">
            <a:spAutoFit/>
          </a:bodyPr>
          <a:lstStyle/>
          <a:p>
            <a:pPr algn="just"/>
            <a:r>
              <a:rPr lang="es-CO" sz="2400" dirty="0" err="1"/>
              <a:t>int</a:t>
            </a:r>
            <a:r>
              <a:rPr lang="es-CO" sz="2400" dirty="0"/>
              <a:t> </a:t>
            </a:r>
            <a:r>
              <a:rPr lang="es-CO" sz="2400" dirty="0" err="1"/>
              <a:t>ledPin</a:t>
            </a:r>
            <a:r>
              <a:rPr lang="es-CO" sz="2400" dirty="0"/>
              <a:t> = 13; </a:t>
            </a:r>
          </a:p>
          <a:p>
            <a:pPr algn="just"/>
            <a:r>
              <a:rPr lang="es-CO" sz="2400" dirty="0" err="1"/>
              <a:t>int</a:t>
            </a:r>
            <a:r>
              <a:rPr lang="es-CO" sz="2400" dirty="0"/>
              <a:t> </a:t>
            </a:r>
            <a:r>
              <a:rPr lang="es-CO" sz="2400" dirty="0" err="1"/>
              <a:t>inPin</a:t>
            </a:r>
            <a:r>
              <a:rPr lang="es-CO" sz="2400" dirty="0"/>
              <a:t> = 7; </a:t>
            </a:r>
          </a:p>
          <a:p>
            <a:pPr algn="just"/>
            <a:r>
              <a:rPr lang="es-CO" sz="2400" dirty="0" err="1"/>
              <a:t>int</a:t>
            </a:r>
            <a:r>
              <a:rPr lang="es-CO" sz="2400" dirty="0"/>
              <a:t> val = 0;       </a:t>
            </a:r>
          </a:p>
          <a:p>
            <a:pPr algn="just"/>
            <a:r>
              <a:rPr lang="es-CO" sz="2400" dirty="0" err="1"/>
              <a:t>void</a:t>
            </a:r>
            <a:r>
              <a:rPr lang="es-CO" sz="2400" dirty="0"/>
              <a:t> </a:t>
            </a:r>
            <a:r>
              <a:rPr lang="es-CO" sz="2400" dirty="0" err="1"/>
              <a:t>setup</a:t>
            </a:r>
            <a:r>
              <a:rPr lang="es-CO" sz="2400" dirty="0"/>
              <a:t>()</a:t>
            </a:r>
          </a:p>
          <a:p>
            <a:pPr algn="just"/>
            <a:r>
              <a:rPr lang="es-CO" sz="2400" dirty="0"/>
              <a:t>{</a:t>
            </a:r>
          </a:p>
          <a:p>
            <a:pPr algn="just"/>
            <a:r>
              <a:rPr lang="es-CO" sz="2400" dirty="0"/>
              <a:t>  </a:t>
            </a:r>
            <a:r>
              <a:rPr lang="es-CO" sz="2400" dirty="0" err="1"/>
              <a:t>pinMode</a:t>
            </a:r>
            <a:r>
              <a:rPr lang="es-CO" sz="2400" dirty="0"/>
              <a:t>(</a:t>
            </a:r>
            <a:r>
              <a:rPr lang="es-CO" sz="2400" dirty="0" err="1"/>
              <a:t>ledPin</a:t>
            </a:r>
            <a:r>
              <a:rPr lang="es-CO" sz="2400" dirty="0"/>
              <a:t>, OUTPUT); </a:t>
            </a:r>
          </a:p>
          <a:p>
            <a:pPr algn="just"/>
            <a:r>
              <a:rPr lang="es-CO" sz="2400" dirty="0"/>
              <a:t>  </a:t>
            </a:r>
            <a:r>
              <a:rPr lang="es-CO" sz="2400" dirty="0" err="1"/>
              <a:t>pinMode</a:t>
            </a:r>
            <a:r>
              <a:rPr lang="es-CO" sz="2400" dirty="0"/>
              <a:t>(</a:t>
            </a:r>
            <a:r>
              <a:rPr lang="es-CO" sz="2400" dirty="0" err="1"/>
              <a:t>inPin</a:t>
            </a:r>
            <a:r>
              <a:rPr lang="es-CO" sz="2400" dirty="0"/>
              <a:t>, INPUT);        </a:t>
            </a:r>
          </a:p>
          <a:p>
            <a:pPr algn="just"/>
            <a:r>
              <a:rPr lang="es-CO" sz="2400" dirty="0"/>
              <a:t>}</a:t>
            </a:r>
          </a:p>
          <a:p>
            <a:pPr algn="just"/>
            <a:endParaRPr lang="es-CO" sz="2400" dirty="0"/>
          </a:p>
          <a:p>
            <a:pPr algn="just"/>
            <a:r>
              <a:rPr lang="es-CO" sz="2400" dirty="0" err="1"/>
              <a:t>void</a:t>
            </a:r>
            <a:r>
              <a:rPr lang="es-CO" sz="2400" dirty="0"/>
              <a:t> </a:t>
            </a:r>
            <a:r>
              <a:rPr lang="es-CO" sz="2400" dirty="0" err="1"/>
              <a:t>loop</a:t>
            </a:r>
            <a:r>
              <a:rPr lang="es-CO" sz="2400" dirty="0"/>
              <a:t>()</a:t>
            </a:r>
          </a:p>
          <a:p>
            <a:pPr algn="just"/>
            <a:r>
              <a:rPr lang="es-CO" sz="2400" dirty="0"/>
              <a:t>{</a:t>
            </a:r>
          </a:p>
          <a:p>
            <a:pPr algn="just"/>
            <a:r>
              <a:rPr lang="es-CO" sz="2400" dirty="0"/>
              <a:t>  val = </a:t>
            </a:r>
            <a:r>
              <a:rPr lang="es-CO" sz="2400" dirty="0" err="1"/>
              <a:t>digitalRead</a:t>
            </a:r>
            <a:r>
              <a:rPr lang="es-CO" sz="2400" dirty="0"/>
              <a:t>(</a:t>
            </a:r>
            <a:r>
              <a:rPr lang="es-CO" sz="2400" dirty="0" err="1"/>
              <a:t>inPin</a:t>
            </a:r>
            <a:r>
              <a:rPr lang="es-CO" sz="2400" dirty="0"/>
              <a:t>); </a:t>
            </a:r>
          </a:p>
          <a:p>
            <a:pPr algn="just"/>
            <a:r>
              <a:rPr lang="es-CO" sz="2400" dirty="0"/>
              <a:t> </a:t>
            </a:r>
            <a:r>
              <a:rPr lang="es-CO" sz="2400" dirty="0" err="1"/>
              <a:t>digitalWrite</a:t>
            </a:r>
            <a:r>
              <a:rPr lang="es-CO" sz="2400" dirty="0"/>
              <a:t>(</a:t>
            </a:r>
            <a:r>
              <a:rPr lang="es-CO" sz="2400" dirty="0" err="1"/>
              <a:t>ledPin</a:t>
            </a:r>
            <a:r>
              <a:rPr lang="es-CO" sz="2400" dirty="0"/>
              <a:t>, val);    </a:t>
            </a:r>
          </a:p>
          <a:p>
            <a:pPr algn="just"/>
            <a:r>
              <a:rPr lang="es-CO" sz="2400" dirty="0"/>
              <a:t>}</a:t>
            </a:r>
          </a:p>
        </p:txBody>
      </p:sp>
    </p:spTree>
    <p:extLst>
      <p:ext uri="{BB962C8B-B14F-4D97-AF65-F5344CB8AC3E}">
        <p14:creationId xmlns:p14="http://schemas.microsoft.com/office/powerpoint/2010/main" val="25894424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2">
            <a:extLst>
              <a:ext uri="{FF2B5EF4-FFF2-40B4-BE49-F238E27FC236}">
                <a16:creationId xmlns:a16="http://schemas.microsoft.com/office/drawing/2014/main" id="{78AFADCC-6BC1-F34A-B307-DB168040A78B}"/>
              </a:ext>
            </a:extLst>
          </p:cNvPr>
          <p:cNvSpPr txBox="1">
            <a:spLocks/>
          </p:cNvSpPr>
          <p:nvPr/>
        </p:nvSpPr>
        <p:spPr>
          <a:xfrm>
            <a:off x="1264549" y="221941"/>
            <a:ext cx="9523694" cy="1637982"/>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4400" b="0" kern="1200">
                <a:solidFill>
                  <a:schemeClr val="accent5"/>
                </a:solidFill>
                <a:latin typeface="+mj-lt"/>
                <a:ea typeface="+mj-ea"/>
                <a:cs typeface="+mj-cs"/>
              </a:defRPr>
            </a:lvl1pPr>
          </a:lstStyle>
          <a:p>
            <a:pPr algn="ctr">
              <a:lnSpc>
                <a:spcPts val="3560"/>
              </a:lnSpc>
            </a:pPr>
            <a:r>
              <a:rPr lang="es-ES" sz="4000" b="1" dirty="0">
                <a:latin typeface="Segoe UI" panose="020B0502040204020203" pitchFamily="34" charset="0"/>
                <a:cs typeface="Segoe UI" panose="020B0502040204020203" pitchFamily="34" charset="0"/>
              </a:rPr>
              <a:t>DAC – ADC Aplicación</a:t>
            </a:r>
          </a:p>
        </p:txBody>
      </p:sp>
      <p:pic>
        <p:nvPicPr>
          <p:cNvPr id="5" name="Picture 2" descr="Overview of ATmega328P">
            <a:extLst>
              <a:ext uri="{FF2B5EF4-FFF2-40B4-BE49-F238E27FC236}">
                <a16:creationId xmlns:a16="http://schemas.microsoft.com/office/drawing/2014/main" id="{1F536FEF-CE76-4A4C-A8E1-77A135E3FA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2739" y="1375489"/>
            <a:ext cx="9395504" cy="53237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46651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2">
            <a:extLst>
              <a:ext uri="{FF2B5EF4-FFF2-40B4-BE49-F238E27FC236}">
                <a16:creationId xmlns:a16="http://schemas.microsoft.com/office/drawing/2014/main" id="{78AFADCC-6BC1-F34A-B307-DB168040A78B}"/>
              </a:ext>
            </a:extLst>
          </p:cNvPr>
          <p:cNvSpPr txBox="1">
            <a:spLocks/>
          </p:cNvSpPr>
          <p:nvPr/>
        </p:nvSpPr>
        <p:spPr>
          <a:xfrm>
            <a:off x="1264549" y="221941"/>
            <a:ext cx="9523694" cy="1637982"/>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4400" b="0" kern="1200">
                <a:solidFill>
                  <a:schemeClr val="accent5"/>
                </a:solidFill>
                <a:latin typeface="+mj-lt"/>
                <a:ea typeface="+mj-ea"/>
                <a:cs typeface="+mj-cs"/>
              </a:defRPr>
            </a:lvl1pPr>
          </a:lstStyle>
          <a:p>
            <a:pPr algn="ctr">
              <a:lnSpc>
                <a:spcPts val="3560"/>
              </a:lnSpc>
            </a:pPr>
            <a:r>
              <a:rPr lang="es-ES" sz="4000" b="1" dirty="0">
                <a:latin typeface="Segoe UI" panose="020B0502040204020203" pitchFamily="34" charset="0"/>
                <a:cs typeface="Segoe UI" panose="020B0502040204020203" pitchFamily="34" charset="0"/>
              </a:rPr>
              <a:t>Microcontrolador</a:t>
            </a:r>
          </a:p>
        </p:txBody>
      </p:sp>
      <p:pic>
        <p:nvPicPr>
          <p:cNvPr id="4" name="Imagen 3">
            <a:extLst>
              <a:ext uri="{FF2B5EF4-FFF2-40B4-BE49-F238E27FC236}">
                <a16:creationId xmlns:a16="http://schemas.microsoft.com/office/drawing/2014/main" id="{FA5F5038-D1A0-4F5A-9F32-6D6E8E8C6A54}"/>
              </a:ext>
            </a:extLst>
          </p:cNvPr>
          <p:cNvPicPr>
            <a:picLocks noChangeAspect="1"/>
          </p:cNvPicPr>
          <p:nvPr/>
        </p:nvPicPr>
        <p:blipFill rotWithShape="1">
          <a:blip r:embed="rId2"/>
          <a:srcRect b="5665"/>
          <a:stretch/>
        </p:blipFill>
        <p:spPr>
          <a:xfrm>
            <a:off x="359781" y="1373867"/>
            <a:ext cx="5238750" cy="5364286"/>
          </a:xfrm>
          <a:prstGeom prst="rect">
            <a:avLst/>
          </a:prstGeom>
        </p:spPr>
      </p:pic>
      <p:pic>
        <p:nvPicPr>
          <p:cNvPr id="6" name="Imagen 5">
            <a:extLst>
              <a:ext uri="{FF2B5EF4-FFF2-40B4-BE49-F238E27FC236}">
                <a16:creationId xmlns:a16="http://schemas.microsoft.com/office/drawing/2014/main" id="{B5EAC1A9-76A6-4D8C-B003-DDED7D72B3E2}"/>
              </a:ext>
            </a:extLst>
          </p:cNvPr>
          <p:cNvPicPr>
            <a:picLocks noChangeAspect="1"/>
          </p:cNvPicPr>
          <p:nvPr/>
        </p:nvPicPr>
        <p:blipFill>
          <a:blip r:embed="rId3"/>
          <a:stretch>
            <a:fillRect/>
          </a:stretch>
        </p:blipFill>
        <p:spPr>
          <a:xfrm>
            <a:off x="5693454" y="1846345"/>
            <a:ext cx="6138765" cy="4092510"/>
          </a:xfrm>
          <a:prstGeom prst="rect">
            <a:avLst/>
          </a:prstGeom>
        </p:spPr>
      </p:pic>
    </p:spTree>
    <p:extLst>
      <p:ext uri="{BB962C8B-B14F-4D97-AF65-F5344CB8AC3E}">
        <p14:creationId xmlns:p14="http://schemas.microsoft.com/office/powerpoint/2010/main" val="11971241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2">
            <a:extLst>
              <a:ext uri="{FF2B5EF4-FFF2-40B4-BE49-F238E27FC236}">
                <a16:creationId xmlns:a16="http://schemas.microsoft.com/office/drawing/2014/main" id="{78AFADCC-6BC1-F34A-B307-DB168040A78B}"/>
              </a:ext>
            </a:extLst>
          </p:cNvPr>
          <p:cNvSpPr txBox="1">
            <a:spLocks/>
          </p:cNvSpPr>
          <p:nvPr/>
        </p:nvSpPr>
        <p:spPr>
          <a:xfrm>
            <a:off x="1264549" y="221941"/>
            <a:ext cx="9523694" cy="1637982"/>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4400" b="0" kern="1200">
                <a:solidFill>
                  <a:schemeClr val="accent5"/>
                </a:solidFill>
                <a:latin typeface="+mj-lt"/>
                <a:ea typeface="+mj-ea"/>
                <a:cs typeface="+mj-cs"/>
              </a:defRPr>
            </a:lvl1pPr>
          </a:lstStyle>
          <a:p>
            <a:pPr algn="ctr">
              <a:lnSpc>
                <a:spcPts val="3560"/>
              </a:lnSpc>
            </a:pPr>
            <a:r>
              <a:rPr lang="es-ES" sz="4000" b="1" dirty="0">
                <a:latin typeface="Segoe UI" panose="020B0502040204020203" pitchFamily="34" charset="0"/>
                <a:cs typeface="Segoe UI" panose="020B0502040204020203" pitchFamily="34" charset="0"/>
              </a:rPr>
              <a:t>Microcontrolador</a:t>
            </a:r>
          </a:p>
        </p:txBody>
      </p:sp>
      <p:sp>
        <p:nvSpPr>
          <p:cNvPr id="4" name="CuadroTexto 3">
            <a:extLst>
              <a:ext uri="{FF2B5EF4-FFF2-40B4-BE49-F238E27FC236}">
                <a16:creationId xmlns:a16="http://schemas.microsoft.com/office/drawing/2014/main" id="{C4C971F1-E4C9-46A4-A3D9-FBEBBDAF8394}"/>
              </a:ext>
            </a:extLst>
          </p:cNvPr>
          <p:cNvSpPr txBox="1"/>
          <p:nvPr/>
        </p:nvSpPr>
        <p:spPr>
          <a:xfrm>
            <a:off x="619587" y="1709228"/>
            <a:ext cx="4698137" cy="4493538"/>
          </a:xfrm>
          <a:prstGeom prst="rect">
            <a:avLst/>
          </a:prstGeom>
          <a:noFill/>
        </p:spPr>
        <p:txBody>
          <a:bodyPr wrap="square">
            <a:spAutoFit/>
          </a:bodyPr>
          <a:lstStyle/>
          <a:p>
            <a:pPr algn="just"/>
            <a:r>
              <a:rPr lang="es-ES" sz="2600" dirty="0"/>
              <a:t>Un microcontrolador es un dispositivo integrado que combina una unidad central de procesamiento (CPU), memoria (RAM y ROM/Flash), puertos de entrada/salida (E/S), y otros componentes periféricos como temporizadores, convertidores analógico-digitales (ADC) y digitales-analógicos (DAC), interfaces de comunicación, etc.</a:t>
            </a:r>
            <a:endParaRPr lang="es-CO" sz="2600" dirty="0"/>
          </a:p>
        </p:txBody>
      </p:sp>
      <p:pic>
        <p:nvPicPr>
          <p:cNvPr id="6" name="Imagen 5">
            <a:extLst>
              <a:ext uri="{FF2B5EF4-FFF2-40B4-BE49-F238E27FC236}">
                <a16:creationId xmlns:a16="http://schemas.microsoft.com/office/drawing/2014/main" id="{E5E463C0-1319-49E7-B62B-8D3BE66A2F9F}"/>
              </a:ext>
            </a:extLst>
          </p:cNvPr>
          <p:cNvPicPr>
            <a:picLocks noChangeAspect="1"/>
          </p:cNvPicPr>
          <p:nvPr/>
        </p:nvPicPr>
        <p:blipFill>
          <a:blip r:embed="rId2"/>
          <a:stretch>
            <a:fillRect/>
          </a:stretch>
        </p:blipFill>
        <p:spPr>
          <a:xfrm>
            <a:off x="5563905" y="1571407"/>
            <a:ext cx="6190130" cy="5064652"/>
          </a:xfrm>
          <a:prstGeom prst="rect">
            <a:avLst/>
          </a:prstGeom>
        </p:spPr>
      </p:pic>
    </p:spTree>
    <p:extLst>
      <p:ext uri="{BB962C8B-B14F-4D97-AF65-F5344CB8AC3E}">
        <p14:creationId xmlns:p14="http://schemas.microsoft.com/office/powerpoint/2010/main" val="14425747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2">
            <a:extLst>
              <a:ext uri="{FF2B5EF4-FFF2-40B4-BE49-F238E27FC236}">
                <a16:creationId xmlns:a16="http://schemas.microsoft.com/office/drawing/2014/main" id="{78AFADCC-6BC1-F34A-B307-DB168040A78B}"/>
              </a:ext>
            </a:extLst>
          </p:cNvPr>
          <p:cNvSpPr txBox="1">
            <a:spLocks/>
          </p:cNvSpPr>
          <p:nvPr/>
        </p:nvSpPr>
        <p:spPr>
          <a:xfrm>
            <a:off x="1264549" y="221941"/>
            <a:ext cx="9523694" cy="1637982"/>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4400" b="0" kern="1200">
                <a:solidFill>
                  <a:schemeClr val="accent5"/>
                </a:solidFill>
                <a:latin typeface="+mj-lt"/>
                <a:ea typeface="+mj-ea"/>
                <a:cs typeface="+mj-cs"/>
              </a:defRPr>
            </a:lvl1pPr>
          </a:lstStyle>
          <a:p>
            <a:pPr algn="ctr">
              <a:lnSpc>
                <a:spcPts val="3560"/>
              </a:lnSpc>
            </a:pPr>
            <a:r>
              <a:rPr lang="es-ES" sz="4000" b="1" dirty="0">
                <a:latin typeface="Segoe UI" panose="020B0502040204020203" pitchFamily="34" charset="0"/>
                <a:cs typeface="Segoe UI" panose="020B0502040204020203" pitchFamily="34" charset="0"/>
              </a:rPr>
              <a:t>Microcontrolador.</a:t>
            </a:r>
          </a:p>
        </p:txBody>
      </p:sp>
      <p:pic>
        <p:nvPicPr>
          <p:cNvPr id="4" name="Imagen 3">
            <a:extLst>
              <a:ext uri="{FF2B5EF4-FFF2-40B4-BE49-F238E27FC236}">
                <a16:creationId xmlns:a16="http://schemas.microsoft.com/office/drawing/2014/main" id="{9B1F5FCF-21DA-4583-87C9-B38867C4CFF9}"/>
              </a:ext>
            </a:extLst>
          </p:cNvPr>
          <p:cNvPicPr>
            <a:picLocks noChangeAspect="1"/>
          </p:cNvPicPr>
          <p:nvPr/>
        </p:nvPicPr>
        <p:blipFill rotWithShape="1">
          <a:blip r:embed="rId2"/>
          <a:srcRect l="2321" t="15438" r="2239" b="3911"/>
          <a:stretch/>
        </p:blipFill>
        <p:spPr>
          <a:xfrm>
            <a:off x="648069" y="1233995"/>
            <a:ext cx="7794594" cy="5524069"/>
          </a:xfrm>
          <a:prstGeom prst="rect">
            <a:avLst/>
          </a:prstGeom>
        </p:spPr>
      </p:pic>
      <p:pic>
        <p:nvPicPr>
          <p:cNvPr id="6" name="Imagen 5">
            <a:extLst>
              <a:ext uri="{FF2B5EF4-FFF2-40B4-BE49-F238E27FC236}">
                <a16:creationId xmlns:a16="http://schemas.microsoft.com/office/drawing/2014/main" id="{B6FC427C-467E-43D2-9DE8-1BF58ECAEF0E}"/>
              </a:ext>
            </a:extLst>
          </p:cNvPr>
          <p:cNvPicPr>
            <a:picLocks noChangeAspect="1"/>
          </p:cNvPicPr>
          <p:nvPr/>
        </p:nvPicPr>
        <p:blipFill>
          <a:blip r:embed="rId3"/>
          <a:stretch>
            <a:fillRect/>
          </a:stretch>
        </p:blipFill>
        <p:spPr>
          <a:xfrm>
            <a:off x="3796436" y="1233995"/>
            <a:ext cx="7747495" cy="5427886"/>
          </a:xfrm>
          <a:prstGeom prst="rect">
            <a:avLst/>
          </a:prstGeom>
        </p:spPr>
      </p:pic>
    </p:spTree>
    <p:extLst>
      <p:ext uri="{BB962C8B-B14F-4D97-AF65-F5344CB8AC3E}">
        <p14:creationId xmlns:p14="http://schemas.microsoft.com/office/powerpoint/2010/main" val="2759720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2">
            <a:extLst>
              <a:ext uri="{FF2B5EF4-FFF2-40B4-BE49-F238E27FC236}">
                <a16:creationId xmlns:a16="http://schemas.microsoft.com/office/drawing/2014/main" id="{78AFADCC-6BC1-F34A-B307-DB168040A78B}"/>
              </a:ext>
            </a:extLst>
          </p:cNvPr>
          <p:cNvSpPr txBox="1">
            <a:spLocks/>
          </p:cNvSpPr>
          <p:nvPr/>
        </p:nvSpPr>
        <p:spPr>
          <a:xfrm>
            <a:off x="1264549" y="0"/>
            <a:ext cx="9523694" cy="1637982"/>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4400" b="0" kern="1200">
                <a:solidFill>
                  <a:schemeClr val="accent5"/>
                </a:solidFill>
                <a:latin typeface="+mj-lt"/>
                <a:ea typeface="+mj-ea"/>
                <a:cs typeface="+mj-cs"/>
              </a:defRPr>
            </a:lvl1pPr>
          </a:lstStyle>
          <a:p>
            <a:pPr algn="ctr">
              <a:lnSpc>
                <a:spcPts val="3560"/>
              </a:lnSpc>
            </a:pPr>
            <a:r>
              <a:rPr lang="es-ES" sz="4000" b="1" dirty="0">
                <a:latin typeface="Segoe UI" panose="020B0502040204020203" pitchFamily="34" charset="0"/>
                <a:cs typeface="Segoe UI" panose="020B0502040204020203" pitchFamily="34" charset="0"/>
              </a:rPr>
              <a:t>PLA y PLD </a:t>
            </a:r>
          </a:p>
        </p:txBody>
      </p:sp>
      <p:sp>
        <p:nvSpPr>
          <p:cNvPr id="5" name="CuadroTexto 4">
            <a:extLst>
              <a:ext uri="{FF2B5EF4-FFF2-40B4-BE49-F238E27FC236}">
                <a16:creationId xmlns:a16="http://schemas.microsoft.com/office/drawing/2014/main" id="{DF6BB0D2-ED8D-4B15-BDA3-DB033E6C0C12}"/>
              </a:ext>
            </a:extLst>
          </p:cNvPr>
          <p:cNvSpPr txBox="1"/>
          <p:nvPr/>
        </p:nvSpPr>
        <p:spPr>
          <a:xfrm>
            <a:off x="413711" y="1341070"/>
            <a:ext cx="11597775" cy="1292662"/>
          </a:xfrm>
          <a:prstGeom prst="rect">
            <a:avLst/>
          </a:prstGeom>
          <a:noFill/>
        </p:spPr>
        <p:txBody>
          <a:bodyPr wrap="square">
            <a:spAutoFit/>
          </a:bodyPr>
          <a:lstStyle/>
          <a:p>
            <a:pPr algn="just"/>
            <a:r>
              <a:rPr lang="es-ES" sz="2600" dirty="0"/>
              <a:t>La memoria es la parte de un sistema que almacena datos binarios en grandes cantidades. Las memorias semiconductoras están formadas por matrices de elementos de almacenamiento que pueden ser </a:t>
            </a:r>
            <a:r>
              <a:rPr lang="es-ES" sz="2600" dirty="0" err="1"/>
              <a:t>latches</a:t>
            </a:r>
            <a:r>
              <a:rPr lang="es-ES" sz="2600" dirty="0"/>
              <a:t> o condensadores</a:t>
            </a:r>
          </a:p>
        </p:txBody>
      </p:sp>
      <p:pic>
        <p:nvPicPr>
          <p:cNvPr id="6" name="Imagen 5">
            <a:extLst>
              <a:ext uri="{FF2B5EF4-FFF2-40B4-BE49-F238E27FC236}">
                <a16:creationId xmlns:a16="http://schemas.microsoft.com/office/drawing/2014/main" id="{FC68C7E2-CE99-4BDC-B476-59271955DE74}"/>
              </a:ext>
            </a:extLst>
          </p:cNvPr>
          <p:cNvPicPr>
            <a:picLocks noChangeAspect="1"/>
          </p:cNvPicPr>
          <p:nvPr/>
        </p:nvPicPr>
        <p:blipFill>
          <a:blip r:embed="rId2"/>
          <a:stretch>
            <a:fillRect/>
          </a:stretch>
        </p:blipFill>
        <p:spPr>
          <a:xfrm>
            <a:off x="865626" y="2717500"/>
            <a:ext cx="6905055" cy="3938039"/>
          </a:xfrm>
          <a:prstGeom prst="rect">
            <a:avLst/>
          </a:prstGeom>
        </p:spPr>
      </p:pic>
      <p:pic>
        <p:nvPicPr>
          <p:cNvPr id="7" name="Imagen 6">
            <a:extLst>
              <a:ext uri="{FF2B5EF4-FFF2-40B4-BE49-F238E27FC236}">
                <a16:creationId xmlns:a16="http://schemas.microsoft.com/office/drawing/2014/main" id="{99AC0315-FFE3-4A6D-83E4-C5CAA1771761}"/>
              </a:ext>
            </a:extLst>
          </p:cNvPr>
          <p:cNvPicPr>
            <a:picLocks noChangeAspect="1"/>
          </p:cNvPicPr>
          <p:nvPr/>
        </p:nvPicPr>
        <p:blipFill rotWithShape="1">
          <a:blip r:embed="rId3"/>
          <a:srcRect l="10958"/>
          <a:stretch/>
        </p:blipFill>
        <p:spPr>
          <a:xfrm>
            <a:off x="8420410" y="2982716"/>
            <a:ext cx="3172009" cy="3333750"/>
          </a:xfrm>
          <a:prstGeom prst="rect">
            <a:avLst/>
          </a:prstGeom>
        </p:spPr>
      </p:pic>
    </p:spTree>
    <p:extLst>
      <p:ext uri="{BB962C8B-B14F-4D97-AF65-F5344CB8AC3E}">
        <p14:creationId xmlns:p14="http://schemas.microsoft.com/office/powerpoint/2010/main" val="33501685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2">
            <a:extLst>
              <a:ext uri="{FF2B5EF4-FFF2-40B4-BE49-F238E27FC236}">
                <a16:creationId xmlns:a16="http://schemas.microsoft.com/office/drawing/2014/main" id="{78AFADCC-6BC1-F34A-B307-DB168040A78B}"/>
              </a:ext>
            </a:extLst>
          </p:cNvPr>
          <p:cNvSpPr txBox="1">
            <a:spLocks/>
          </p:cNvSpPr>
          <p:nvPr/>
        </p:nvSpPr>
        <p:spPr>
          <a:xfrm>
            <a:off x="1264549" y="221941"/>
            <a:ext cx="9523694" cy="1637982"/>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4400" b="0" kern="1200">
                <a:solidFill>
                  <a:schemeClr val="accent5"/>
                </a:solidFill>
                <a:latin typeface="+mj-lt"/>
                <a:ea typeface="+mj-ea"/>
                <a:cs typeface="+mj-cs"/>
              </a:defRPr>
            </a:lvl1pPr>
          </a:lstStyle>
          <a:p>
            <a:pPr algn="ctr">
              <a:lnSpc>
                <a:spcPts val="3560"/>
              </a:lnSpc>
            </a:pPr>
            <a:r>
              <a:rPr lang="es-ES" sz="4000" b="1" dirty="0">
                <a:latin typeface="Segoe UI" panose="020B0502040204020203" pitchFamily="34" charset="0"/>
                <a:cs typeface="Segoe UI" panose="020B0502040204020203" pitchFamily="34" charset="0"/>
              </a:rPr>
              <a:t>Dispositivos Lógicos Programables</a:t>
            </a:r>
          </a:p>
        </p:txBody>
      </p:sp>
      <p:sp>
        <p:nvSpPr>
          <p:cNvPr id="5" name="CuadroTexto 4">
            <a:extLst>
              <a:ext uri="{FF2B5EF4-FFF2-40B4-BE49-F238E27FC236}">
                <a16:creationId xmlns:a16="http://schemas.microsoft.com/office/drawing/2014/main" id="{DF6BB0D2-ED8D-4B15-BDA3-DB033E6C0C12}"/>
              </a:ext>
            </a:extLst>
          </p:cNvPr>
          <p:cNvSpPr txBox="1"/>
          <p:nvPr/>
        </p:nvSpPr>
        <p:spPr>
          <a:xfrm>
            <a:off x="413711" y="1518623"/>
            <a:ext cx="11597775" cy="1785104"/>
          </a:xfrm>
          <a:prstGeom prst="rect">
            <a:avLst/>
          </a:prstGeom>
          <a:noFill/>
        </p:spPr>
        <p:txBody>
          <a:bodyPr wrap="square">
            <a:spAutoFit/>
          </a:bodyPr>
          <a:lstStyle/>
          <a:p>
            <a:pPr algn="just"/>
            <a:r>
              <a:rPr lang="es-ES" sz="2800" dirty="0"/>
              <a:t>Las memorias son también conocidas como dispositivos lógico programables, existen una serie importante de memorias con diferencias muy puntuales.</a:t>
            </a:r>
          </a:p>
          <a:p>
            <a:pPr algn="just"/>
            <a:endParaRPr lang="es-ES" sz="2600" dirty="0"/>
          </a:p>
        </p:txBody>
      </p:sp>
      <p:pic>
        <p:nvPicPr>
          <p:cNvPr id="8" name="Imagen 7">
            <a:extLst>
              <a:ext uri="{FF2B5EF4-FFF2-40B4-BE49-F238E27FC236}">
                <a16:creationId xmlns:a16="http://schemas.microsoft.com/office/drawing/2014/main" id="{312C3910-D8DB-4045-8307-58F595681BC9}"/>
              </a:ext>
            </a:extLst>
          </p:cNvPr>
          <p:cNvPicPr>
            <a:picLocks noChangeAspect="1"/>
          </p:cNvPicPr>
          <p:nvPr/>
        </p:nvPicPr>
        <p:blipFill>
          <a:blip r:embed="rId2"/>
          <a:stretch>
            <a:fillRect/>
          </a:stretch>
        </p:blipFill>
        <p:spPr>
          <a:xfrm>
            <a:off x="2441901" y="3044478"/>
            <a:ext cx="7308198" cy="3375059"/>
          </a:xfrm>
          <a:prstGeom prst="rect">
            <a:avLst/>
          </a:prstGeom>
        </p:spPr>
      </p:pic>
    </p:spTree>
    <p:extLst>
      <p:ext uri="{BB962C8B-B14F-4D97-AF65-F5344CB8AC3E}">
        <p14:creationId xmlns:p14="http://schemas.microsoft.com/office/powerpoint/2010/main" val="25269259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2">
            <a:extLst>
              <a:ext uri="{FF2B5EF4-FFF2-40B4-BE49-F238E27FC236}">
                <a16:creationId xmlns:a16="http://schemas.microsoft.com/office/drawing/2014/main" id="{78AFADCC-6BC1-F34A-B307-DB168040A78B}"/>
              </a:ext>
            </a:extLst>
          </p:cNvPr>
          <p:cNvSpPr txBox="1">
            <a:spLocks/>
          </p:cNvSpPr>
          <p:nvPr/>
        </p:nvSpPr>
        <p:spPr>
          <a:xfrm>
            <a:off x="1264549" y="221941"/>
            <a:ext cx="9523694" cy="1637982"/>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4400" b="0" kern="1200">
                <a:solidFill>
                  <a:schemeClr val="accent5"/>
                </a:solidFill>
                <a:latin typeface="+mj-lt"/>
                <a:ea typeface="+mj-ea"/>
                <a:cs typeface="+mj-cs"/>
              </a:defRPr>
            </a:lvl1pPr>
          </a:lstStyle>
          <a:p>
            <a:pPr algn="ctr">
              <a:lnSpc>
                <a:spcPts val="3560"/>
              </a:lnSpc>
            </a:pPr>
            <a:r>
              <a:rPr lang="es-ES" sz="4000" b="1" dirty="0">
                <a:latin typeface="Segoe UI" panose="020B0502040204020203" pitchFamily="34" charset="0"/>
                <a:cs typeface="Segoe UI" panose="020B0502040204020203" pitchFamily="34" charset="0"/>
              </a:rPr>
              <a:t>Memorias ROM </a:t>
            </a:r>
          </a:p>
        </p:txBody>
      </p:sp>
      <p:sp>
        <p:nvSpPr>
          <p:cNvPr id="5" name="CuadroTexto 4">
            <a:extLst>
              <a:ext uri="{FF2B5EF4-FFF2-40B4-BE49-F238E27FC236}">
                <a16:creationId xmlns:a16="http://schemas.microsoft.com/office/drawing/2014/main" id="{DF6BB0D2-ED8D-4B15-BDA3-DB033E6C0C12}"/>
              </a:ext>
            </a:extLst>
          </p:cNvPr>
          <p:cNvSpPr txBox="1"/>
          <p:nvPr/>
        </p:nvSpPr>
        <p:spPr>
          <a:xfrm>
            <a:off x="413711" y="1518623"/>
            <a:ext cx="11597775" cy="5232202"/>
          </a:xfrm>
          <a:prstGeom prst="rect">
            <a:avLst/>
          </a:prstGeom>
          <a:noFill/>
        </p:spPr>
        <p:txBody>
          <a:bodyPr wrap="square">
            <a:spAutoFit/>
          </a:bodyPr>
          <a:lstStyle/>
          <a:p>
            <a:pPr algn="just"/>
            <a:r>
              <a:rPr lang="es-ES" sz="2800" b="1" dirty="0"/>
              <a:t>ROM (</a:t>
            </a:r>
            <a:r>
              <a:rPr lang="es-ES" sz="2800" b="1" dirty="0" err="1"/>
              <a:t>Read-Only</a:t>
            </a:r>
            <a:r>
              <a:rPr lang="es-ES" sz="2800" b="1" dirty="0"/>
              <a:t> </a:t>
            </a:r>
            <a:r>
              <a:rPr lang="es-ES" sz="2800" b="1" dirty="0" err="1"/>
              <a:t>Memory</a:t>
            </a:r>
            <a:r>
              <a:rPr lang="es-ES" sz="2800" b="1" dirty="0"/>
              <a:t>): </a:t>
            </a:r>
            <a:r>
              <a:rPr lang="es-ES" sz="2800" dirty="0"/>
              <a:t>La memoria ROM es una memoria de solo lectura que almacena datos permanentes que no se pueden modificar después de su fabricación. Se utiliza para almacenar firmware de dispositivos electrónicos, como BIOS de computadoras, programas de arranque, tablas de búsqueda y datos que deben permanecer inalterables.</a:t>
            </a:r>
          </a:p>
          <a:p>
            <a:pPr algn="just"/>
            <a:endParaRPr lang="es-ES" sz="2800" dirty="0"/>
          </a:p>
          <a:p>
            <a:pPr algn="just"/>
            <a:r>
              <a:rPr lang="es-ES" sz="2800" b="1" dirty="0"/>
              <a:t>PROM (</a:t>
            </a:r>
            <a:r>
              <a:rPr lang="es-ES" sz="2800" b="1" dirty="0" err="1"/>
              <a:t>Programmable</a:t>
            </a:r>
            <a:r>
              <a:rPr lang="es-ES" sz="2800" b="1" dirty="0"/>
              <a:t> </a:t>
            </a:r>
            <a:r>
              <a:rPr lang="es-ES" sz="2800" b="1" dirty="0" err="1"/>
              <a:t>Read-Only</a:t>
            </a:r>
            <a:r>
              <a:rPr lang="es-ES" sz="2800" b="1" dirty="0"/>
              <a:t> </a:t>
            </a:r>
            <a:r>
              <a:rPr lang="es-ES" sz="2800" b="1" dirty="0" err="1"/>
              <a:t>Memory</a:t>
            </a:r>
            <a:r>
              <a:rPr lang="es-ES" sz="2800" b="1" dirty="0"/>
              <a:t>): </a:t>
            </a:r>
            <a:r>
              <a:rPr lang="es-ES" sz="2800" dirty="0"/>
              <a:t>La PROM es una memoria de solo lectura que permite ser programada una sola vez mediante un dispositivo programador. Se utiliza para almacenar firmware o datos que pueden ser programados durante el proceso de fabricación, pero no pueden ser modificados después.</a:t>
            </a:r>
          </a:p>
          <a:p>
            <a:pPr algn="just"/>
            <a:endParaRPr lang="es-ES" sz="2600" dirty="0"/>
          </a:p>
        </p:txBody>
      </p:sp>
    </p:spTree>
    <p:extLst>
      <p:ext uri="{BB962C8B-B14F-4D97-AF65-F5344CB8AC3E}">
        <p14:creationId xmlns:p14="http://schemas.microsoft.com/office/powerpoint/2010/main" val="16799053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2">
            <a:extLst>
              <a:ext uri="{FF2B5EF4-FFF2-40B4-BE49-F238E27FC236}">
                <a16:creationId xmlns:a16="http://schemas.microsoft.com/office/drawing/2014/main" id="{78AFADCC-6BC1-F34A-B307-DB168040A78B}"/>
              </a:ext>
            </a:extLst>
          </p:cNvPr>
          <p:cNvSpPr txBox="1">
            <a:spLocks/>
          </p:cNvSpPr>
          <p:nvPr/>
        </p:nvSpPr>
        <p:spPr>
          <a:xfrm>
            <a:off x="1264549" y="221941"/>
            <a:ext cx="9523694" cy="1637982"/>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4400" b="0" kern="1200">
                <a:solidFill>
                  <a:schemeClr val="accent5"/>
                </a:solidFill>
                <a:latin typeface="+mj-lt"/>
                <a:ea typeface="+mj-ea"/>
                <a:cs typeface="+mj-cs"/>
              </a:defRPr>
            </a:lvl1pPr>
          </a:lstStyle>
          <a:p>
            <a:pPr algn="ctr">
              <a:lnSpc>
                <a:spcPts val="3560"/>
              </a:lnSpc>
            </a:pPr>
            <a:r>
              <a:rPr lang="es-ES" sz="4000" b="1" dirty="0">
                <a:latin typeface="Segoe UI" panose="020B0502040204020203" pitchFamily="34" charset="0"/>
                <a:cs typeface="Segoe UI" panose="020B0502040204020203" pitchFamily="34" charset="0"/>
              </a:rPr>
              <a:t>Memorias ROM </a:t>
            </a:r>
          </a:p>
        </p:txBody>
      </p:sp>
      <p:sp>
        <p:nvSpPr>
          <p:cNvPr id="5" name="CuadroTexto 4">
            <a:extLst>
              <a:ext uri="{FF2B5EF4-FFF2-40B4-BE49-F238E27FC236}">
                <a16:creationId xmlns:a16="http://schemas.microsoft.com/office/drawing/2014/main" id="{DF6BB0D2-ED8D-4B15-BDA3-DB033E6C0C12}"/>
              </a:ext>
            </a:extLst>
          </p:cNvPr>
          <p:cNvSpPr txBox="1"/>
          <p:nvPr/>
        </p:nvSpPr>
        <p:spPr>
          <a:xfrm>
            <a:off x="413711" y="1412091"/>
            <a:ext cx="11597775" cy="5293757"/>
          </a:xfrm>
          <a:prstGeom prst="rect">
            <a:avLst/>
          </a:prstGeom>
          <a:noFill/>
        </p:spPr>
        <p:txBody>
          <a:bodyPr wrap="square">
            <a:spAutoFit/>
          </a:bodyPr>
          <a:lstStyle/>
          <a:p>
            <a:pPr algn="just"/>
            <a:r>
              <a:rPr lang="es-ES" sz="2600" b="1" dirty="0"/>
              <a:t>EPROM (</a:t>
            </a:r>
            <a:r>
              <a:rPr lang="es-ES" sz="2600" b="1" dirty="0" err="1"/>
              <a:t>Erasable</a:t>
            </a:r>
            <a:r>
              <a:rPr lang="es-ES" sz="2600" b="1" dirty="0"/>
              <a:t> </a:t>
            </a:r>
            <a:r>
              <a:rPr lang="es-ES" sz="2600" b="1" dirty="0" err="1"/>
              <a:t>Programmable</a:t>
            </a:r>
            <a:r>
              <a:rPr lang="es-ES" sz="2600" b="1" dirty="0"/>
              <a:t> </a:t>
            </a:r>
            <a:r>
              <a:rPr lang="es-ES" sz="2600" b="1" dirty="0" err="1"/>
              <a:t>Read-Only</a:t>
            </a:r>
            <a:r>
              <a:rPr lang="es-ES" sz="2600" b="1" dirty="0"/>
              <a:t> </a:t>
            </a:r>
            <a:r>
              <a:rPr lang="es-ES" sz="2600" b="1" dirty="0" err="1"/>
              <a:t>Memory</a:t>
            </a:r>
            <a:r>
              <a:rPr lang="es-ES" sz="2600" b="1" dirty="0"/>
              <a:t>): La EPROM es una memoria que puede ser programada y borrada utilizando luz ultravioleta.</a:t>
            </a:r>
          </a:p>
          <a:p>
            <a:pPr algn="just"/>
            <a:r>
              <a:rPr lang="es-ES" sz="2600" b="1" dirty="0"/>
              <a:t>Se utiliza para almacenar firmware y datos que necesitan ser reprogramables, pero no con frecuencia, ya que el borrado requiere la exposición a luz ultravioleta.</a:t>
            </a:r>
          </a:p>
          <a:p>
            <a:pPr algn="just"/>
            <a:endParaRPr lang="es-ES" sz="2600" b="1" dirty="0"/>
          </a:p>
          <a:p>
            <a:pPr algn="just"/>
            <a:endParaRPr lang="es-ES" sz="2600" b="1" dirty="0"/>
          </a:p>
          <a:p>
            <a:pPr algn="just"/>
            <a:r>
              <a:rPr lang="es-ES" sz="2600" b="1" dirty="0"/>
              <a:t>EEPROM (</a:t>
            </a:r>
            <a:r>
              <a:rPr lang="es-ES" sz="2600" b="1" dirty="0" err="1"/>
              <a:t>Electrically</a:t>
            </a:r>
            <a:r>
              <a:rPr lang="es-ES" sz="2600" b="1" dirty="0"/>
              <a:t> </a:t>
            </a:r>
            <a:r>
              <a:rPr lang="es-ES" sz="2600" b="1" dirty="0" err="1"/>
              <a:t>Erasable</a:t>
            </a:r>
            <a:r>
              <a:rPr lang="es-ES" sz="2600" b="1" dirty="0"/>
              <a:t> </a:t>
            </a:r>
            <a:r>
              <a:rPr lang="es-ES" sz="2600" b="1" dirty="0" err="1"/>
              <a:t>Programmable</a:t>
            </a:r>
            <a:r>
              <a:rPr lang="es-ES" sz="2600" b="1" dirty="0"/>
              <a:t> </a:t>
            </a:r>
            <a:r>
              <a:rPr lang="es-ES" sz="2600" b="1" dirty="0" err="1"/>
              <a:t>Read-Only</a:t>
            </a:r>
            <a:r>
              <a:rPr lang="es-ES" sz="2600" b="1" dirty="0"/>
              <a:t> </a:t>
            </a:r>
            <a:r>
              <a:rPr lang="es-ES" sz="2600" b="1" dirty="0" err="1"/>
              <a:t>Memory</a:t>
            </a:r>
            <a:r>
              <a:rPr lang="es-ES" sz="2600" b="1" dirty="0"/>
              <a:t>): La EEPROM es una memoria que puede ser programada y borrada eléctricamente, sin necesidad de luz ultravioleta.</a:t>
            </a:r>
          </a:p>
          <a:p>
            <a:pPr algn="just"/>
            <a:endParaRPr lang="es-ES" sz="2600" b="1" dirty="0"/>
          </a:p>
          <a:p>
            <a:pPr algn="just"/>
            <a:r>
              <a:rPr lang="es-ES" sz="2600" b="1" dirty="0"/>
              <a:t>Se utiliza para almacenar datos que necesitan ser reprogramables de forma fácil y rápida, como configuraciones de dispositivos, información de usuario, etc.</a:t>
            </a:r>
          </a:p>
          <a:p>
            <a:pPr algn="just"/>
            <a:endParaRPr lang="es-ES" sz="2600" dirty="0"/>
          </a:p>
        </p:txBody>
      </p:sp>
    </p:spTree>
    <p:extLst>
      <p:ext uri="{BB962C8B-B14F-4D97-AF65-F5344CB8AC3E}">
        <p14:creationId xmlns:p14="http://schemas.microsoft.com/office/powerpoint/2010/main" val="11233929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2">
            <a:extLst>
              <a:ext uri="{FF2B5EF4-FFF2-40B4-BE49-F238E27FC236}">
                <a16:creationId xmlns:a16="http://schemas.microsoft.com/office/drawing/2014/main" id="{78AFADCC-6BC1-F34A-B307-DB168040A78B}"/>
              </a:ext>
            </a:extLst>
          </p:cNvPr>
          <p:cNvSpPr txBox="1">
            <a:spLocks/>
          </p:cNvSpPr>
          <p:nvPr/>
        </p:nvSpPr>
        <p:spPr>
          <a:xfrm>
            <a:off x="1264549" y="221941"/>
            <a:ext cx="9523694" cy="1637982"/>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4400" b="0" kern="1200">
                <a:solidFill>
                  <a:schemeClr val="accent5"/>
                </a:solidFill>
                <a:latin typeface="+mj-lt"/>
                <a:ea typeface="+mj-ea"/>
                <a:cs typeface="+mj-cs"/>
              </a:defRPr>
            </a:lvl1pPr>
          </a:lstStyle>
          <a:p>
            <a:pPr algn="ctr">
              <a:lnSpc>
                <a:spcPts val="3560"/>
              </a:lnSpc>
            </a:pPr>
            <a:r>
              <a:rPr lang="es-ES" sz="4000" b="1" dirty="0">
                <a:latin typeface="Segoe UI" panose="020B0502040204020203" pitchFamily="34" charset="0"/>
                <a:cs typeface="Segoe UI" panose="020B0502040204020203" pitchFamily="34" charset="0"/>
              </a:rPr>
              <a:t>Memorias RAM </a:t>
            </a:r>
          </a:p>
        </p:txBody>
      </p:sp>
      <p:sp>
        <p:nvSpPr>
          <p:cNvPr id="5" name="CuadroTexto 4">
            <a:extLst>
              <a:ext uri="{FF2B5EF4-FFF2-40B4-BE49-F238E27FC236}">
                <a16:creationId xmlns:a16="http://schemas.microsoft.com/office/drawing/2014/main" id="{DF6BB0D2-ED8D-4B15-BDA3-DB033E6C0C12}"/>
              </a:ext>
            </a:extLst>
          </p:cNvPr>
          <p:cNvSpPr txBox="1"/>
          <p:nvPr/>
        </p:nvSpPr>
        <p:spPr>
          <a:xfrm>
            <a:off x="680041" y="1634033"/>
            <a:ext cx="11153893" cy="4893647"/>
          </a:xfrm>
          <a:prstGeom prst="rect">
            <a:avLst/>
          </a:prstGeom>
          <a:noFill/>
        </p:spPr>
        <p:txBody>
          <a:bodyPr wrap="square">
            <a:spAutoFit/>
          </a:bodyPr>
          <a:lstStyle/>
          <a:p>
            <a:pPr algn="just"/>
            <a:r>
              <a:rPr lang="es-ES" sz="2600" b="1" dirty="0"/>
              <a:t>RAM (</a:t>
            </a:r>
            <a:r>
              <a:rPr lang="es-ES" sz="2600" b="1" dirty="0" err="1"/>
              <a:t>Random</a:t>
            </a:r>
            <a:r>
              <a:rPr lang="es-ES" sz="2600" b="1" dirty="0"/>
              <a:t> Access </a:t>
            </a:r>
            <a:r>
              <a:rPr lang="es-ES" sz="2600" b="1" dirty="0" err="1"/>
              <a:t>Memory</a:t>
            </a:r>
            <a:r>
              <a:rPr lang="es-ES" sz="2600" b="1" dirty="0"/>
              <a:t>): </a:t>
            </a:r>
            <a:r>
              <a:rPr lang="es-ES" sz="2600" dirty="0"/>
              <a:t>La RAM es una memoria de acceso aleatorio que permite leer y escribir datos de forma aleatoria y volátil.</a:t>
            </a:r>
          </a:p>
          <a:p>
            <a:pPr algn="just"/>
            <a:r>
              <a:rPr lang="es-ES" sz="2600" dirty="0"/>
              <a:t>Se utiliza para almacenar datos temporales que necesitan ser accedidos rápidamente por el procesador, como programas en ejecución, datos temporales y buffers.</a:t>
            </a:r>
          </a:p>
          <a:p>
            <a:pPr algn="just"/>
            <a:endParaRPr lang="es-ES" sz="2600" b="1" dirty="0"/>
          </a:p>
          <a:p>
            <a:pPr algn="just"/>
            <a:r>
              <a:rPr lang="es-ES" sz="2600" b="1" dirty="0"/>
              <a:t>SRAM (</a:t>
            </a:r>
            <a:r>
              <a:rPr lang="es-ES" sz="2600" b="1" dirty="0" err="1"/>
              <a:t>Static</a:t>
            </a:r>
            <a:r>
              <a:rPr lang="es-ES" sz="2600" b="1" dirty="0"/>
              <a:t> </a:t>
            </a:r>
            <a:r>
              <a:rPr lang="es-ES" sz="2600" b="1" dirty="0" err="1"/>
              <a:t>Random</a:t>
            </a:r>
            <a:r>
              <a:rPr lang="es-ES" sz="2600" b="1" dirty="0"/>
              <a:t> Access </a:t>
            </a:r>
            <a:r>
              <a:rPr lang="es-ES" sz="2600" b="1" dirty="0" err="1"/>
              <a:t>Memory</a:t>
            </a:r>
            <a:r>
              <a:rPr lang="es-ES" sz="2600" b="1" dirty="0"/>
              <a:t>): </a:t>
            </a:r>
            <a:r>
              <a:rPr lang="es-ES" sz="2600" dirty="0"/>
              <a:t>La SRAM es una memoria RAM estática que utiliza </a:t>
            </a:r>
            <a:r>
              <a:rPr lang="es-ES" sz="2600" dirty="0" err="1"/>
              <a:t>flip-flops</a:t>
            </a:r>
            <a:r>
              <a:rPr lang="es-ES" sz="2600" dirty="0"/>
              <a:t> para almacenar datos de forma persistente, sin necesidad de refrescarlos periódicamente. Se utiliza en aplicaciones donde se necesita alta velocidad y baja potencia, como cachés de procesadores, registros de CPU y memoria caché.</a:t>
            </a:r>
          </a:p>
          <a:p>
            <a:pPr algn="just"/>
            <a:endParaRPr lang="es-ES" sz="2600" dirty="0"/>
          </a:p>
        </p:txBody>
      </p:sp>
    </p:spTree>
    <p:extLst>
      <p:ext uri="{BB962C8B-B14F-4D97-AF65-F5344CB8AC3E}">
        <p14:creationId xmlns:p14="http://schemas.microsoft.com/office/powerpoint/2010/main" val="3678423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2">
            <a:extLst>
              <a:ext uri="{FF2B5EF4-FFF2-40B4-BE49-F238E27FC236}">
                <a16:creationId xmlns:a16="http://schemas.microsoft.com/office/drawing/2014/main" id="{78AFADCC-6BC1-F34A-B307-DB168040A78B}"/>
              </a:ext>
            </a:extLst>
          </p:cNvPr>
          <p:cNvSpPr txBox="1">
            <a:spLocks/>
          </p:cNvSpPr>
          <p:nvPr/>
        </p:nvSpPr>
        <p:spPr>
          <a:xfrm>
            <a:off x="1264549" y="221941"/>
            <a:ext cx="9523694" cy="1637982"/>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4400" b="0" kern="1200">
                <a:solidFill>
                  <a:schemeClr val="accent5"/>
                </a:solidFill>
                <a:latin typeface="+mj-lt"/>
                <a:ea typeface="+mj-ea"/>
                <a:cs typeface="+mj-cs"/>
              </a:defRPr>
            </a:lvl1pPr>
          </a:lstStyle>
          <a:p>
            <a:pPr algn="ctr">
              <a:lnSpc>
                <a:spcPts val="3560"/>
              </a:lnSpc>
            </a:pPr>
            <a:r>
              <a:rPr lang="es-ES" sz="4000" b="1" dirty="0">
                <a:latin typeface="Segoe UI" panose="020B0502040204020203" pitchFamily="34" charset="0"/>
                <a:cs typeface="Segoe UI" panose="020B0502040204020203" pitchFamily="34" charset="0"/>
              </a:rPr>
              <a:t>Memorias RAM </a:t>
            </a:r>
          </a:p>
        </p:txBody>
      </p:sp>
      <p:sp>
        <p:nvSpPr>
          <p:cNvPr id="5" name="CuadroTexto 4">
            <a:extLst>
              <a:ext uri="{FF2B5EF4-FFF2-40B4-BE49-F238E27FC236}">
                <a16:creationId xmlns:a16="http://schemas.microsoft.com/office/drawing/2014/main" id="{DF6BB0D2-ED8D-4B15-BDA3-DB033E6C0C12}"/>
              </a:ext>
            </a:extLst>
          </p:cNvPr>
          <p:cNvSpPr txBox="1"/>
          <p:nvPr/>
        </p:nvSpPr>
        <p:spPr>
          <a:xfrm>
            <a:off x="680041" y="1634033"/>
            <a:ext cx="11153893" cy="2893100"/>
          </a:xfrm>
          <a:prstGeom prst="rect">
            <a:avLst/>
          </a:prstGeom>
          <a:noFill/>
        </p:spPr>
        <p:txBody>
          <a:bodyPr wrap="square">
            <a:spAutoFit/>
          </a:bodyPr>
          <a:lstStyle/>
          <a:p>
            <a:pPr algn="just"/>
            <a:r>
              <a:rPr lang="es-ES" sz="2600" b="1" dirty="0"/>
              <a:t>DRAM (Dynamic </a:t>
            </a:r>
            <a:r>
              <a:rPr lang="es-ES" sz="2600" b="1" dirty="0" err="1"/>
              <a:t>Random</a:t>
            </a:r>
            <a:r>
              <a:rPr lang="es-ES" sz="2600" b="1" dirty="0"/>
              <a:t> Access </a:t>
            </a:r>
            <a:r>
              <a:rPr lang="es-ES" sz="2600" b="1" dirty="0" err="1"/>
              <a:t>Memory</a:t>
            </a:r>
            <a:r>
              <a:rPr lang="es-ES" sz="2600" b="1" dirty="0"/>
              <a:t>): </a:t>
            </a:r>
            <a:r>
              <a:rPr lang="es-ES" sz="2600" dirty="0"/>
              <a:t>La DRAM es una memoria RAM dinámica que utiliza condensadores para almacenar datos y requiere refrescamiento periódico para mantener su contenido.</a:t>
            </a:r>
          </a:p>
          <a:p>
            <a:pPr algn="just"/>
            <a:r>
              <a:rPr lang="es-ES" sz="2600" dirty="0"/>
              <a:t>Se utiliza en aplicaciones donde se requiere una alta densidad de almacenamiento y un costo por bit bajo, como en módulos de memoria de computadoras y sistemas embebidos.</a:t>
            </a:r>
          </a:p>
          <a:p>
            <a:pPr algn="just"/>
            <a:endParaRPr lang="es-ES" sz="2600" dirty="0"/>
          </a:p>
        </p:txBody>
      </p:sp>
    </p:spTree>
    <p:extLst>
      <p:ext uri="{BB962C8B-B14F-4D97-AF65-F5344CB8AC3E}">
        <p14:creationId xmlns:p14="http://schemas.microsoft.com/office/powerpoint/2010/main" val="10478099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2">
            <a:extLst>
              <a:ext uri="{FF2B5EF4-FFF2-40B4-BE49-F238E27FC236}">
                <a16:creationId xmlns:a16="http://schemas.microsoft.com/office/drawing/2014/main" id="{78AFADCC-6BC1-F34A-B307-DB168040A78B}"/>
              </a:ext>
            </a:extLst>
          </p:cNvPr>
          <p:cNvSpPr txBox="1">
            <a:spLocks/>
          </p:cNvSpPr>
          <p:nvPr/>
        </p:nvSpPr>
        <p:spPr>
          <a:xfrm>
            <a:off x="-2845813" y="2778710"/>
            <a:ext cx="9523694" cy="1637982"/>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4400" b="0" kern="1200">
                <a:solidFill>
                  <a:schemeClr val="accent5"/>
                </a:solidFill>
                <a:latin typeface="+mj-lt"/>
                <a:ea typeface="+mj-ea"/>
                <a:cs typeface="+mj-cs"/>
              </a:defRPr>
            </a:lvl1pPr>
          </a:lstStyle>
          <a:p>
            <a:pPr algn="ctr">
              <a:lnSpc>
                <a:spcPts val="3560"/>
              </a:lnSpc>
            </a:pPr>
            <a:r>
              <a:rPr lang="es-ES" sz="4800" b="1" dirty="0">
                <a:latin typeface="Segoe UI" panose="020B0502040204020203" pitchFamily="34" charset="0"/>
                <a:cs typeface="Segoe UI" panose="020B0502040204020203" pitchFamily="34" charset="0"/>
              </a:rPr>
              <a:t>Escritura</a:t>
            </a:r>
          </a:p>
        </p:txBody>
      </p:sp>
      <p:pic>
        <p:nvPicPr>
          <p:cNvPr id="4" name="Imagen 3">
            <a:extLst>
              <a:ext uri="{FF2B5EF4-FFF2-40B4-BE49-F238E27FC236}">
                <a16:creationId xmlns:a16="http://schemas.microsoft.com/office/drawing/2014/main" id="{8B4F3BC6-FC1D-4DA4-88A8-E16EF1B897E5}"/>
              </a:ext>
            </a:extLst>
          </p:cNvPr>
          <p:cNvPicPr>
            <a:picLocks noChangeAspect="1"/>
          </p:cNvPicPr>
          <p:nvPr/>
        </p:nvPicPr>
        <p:blipFill>
          <a:blip r:embed="rId2"/>
          <a:stretch>
            <a:fillRect/>
          </a:stretch>
        </p:blipFill>
        <p:spPr>
          <a:xfrm>
            <a:off x="3537054" y="761538"/>
            <a:ext cx="8029575" cy="5972175"/>
          </a:xfrm>
          <a:prstGeom prst="rect">
            <a:avLst/>
          </a:prstGeom>
        </p:spPr>
      </p:pic>
    </p:spTree>
    <p:extLst>
      <p:ext uri="{BB962C8B-B14F-4D97-AF65-F5344CB8AC3E}">
        <p14:creationId xmlns:p14="http://schemas.microsoft.com/office/powerpoint/2010/main" val="387131124"/>
      </p:ext>
    </p:extLst>
  </p:cSld>
  <p:clrMapOvr>
    <a:masterClrMapping/>
  </p:clrMapOvr>
</p:sld>
</file>

<file path=ppt/theme/theme1.xml><?xml version="1.0" encoding="utf-8"?>
<a:theme xmlns:a="http://schemas.openxmlformats.org/drawingml/2006/main" name="Tema de Office">
  <a:themeElements>
    <a:clrScheme name="ICESI">
      <a:dk1>
        <a:sysClr val="windowText" lastClr="000000"/>
      </a:dk1>
      <a:lt1>
        <a:sysClr val="window" lastClr="FFFFFF"/>
      </a:lt1>
      <a:dk2>
        <a:srgbClr val="0060A9"/>
      </a:dk2>
      <a:lt2>
        <a:srgbClr val="E7E6E6"/>
      </a:lt2>
      <a:accent1>
        <a:srgbClr val="94CAF3"/>
      </a:accent1>
      <a:accent2>
        <a:srgbClr val="00AABD"/>
      </a:accent2>
      <a:accent3>
        <a:srgbClr val="EA5B38"/>
      </a:accent3>
      <a:accent4>
        <a:srgbClr val="FFD149"/>
      </a:accent4>
      <a:accent5>
        <a:srgbClr val="002C81"/>
      </a:accent5>
      <a:accent6>
        <a:srgbClr val="82BA26"/>
      </a:accent6>
      <a:hlink>
        <a:srgbClr val="00B0F0"/>
      </a:hlink>
      <a:folHlink>
        <a:srgbClr val="5B9BD5"/>
      </a:folHlink>
    </a:clrScheme>
    <a:fontScheme name="ICESI">
      <a:majorFont>
        <a:latin typeface="Segoe UI"/>
        <a:ea typeface=""/>
        <a:cs typeface=""/>
      </a:majorFont>
      <a:minorFont>
        <a:latin typeface="Segoe U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o" ma:contentTypeID="0x01010008BEA2B0E260D14E9E3A8C9B99374DFD" ma:contentTypeVersion="9" ma:contentTypeDescription="Crear nuevo documento." ma:contentTypeScope="" ma:versionID="205d1ddb4c394aaf8c95ecca38a9438f">
  <xsd:schema xmlns:xsd="http://www.w3.org/2001/XMLSchema" xmlns:xs="http://www.w3.org/2001/XMLSchema" xmlns:p="http://schemas.microsoft.com/office/2006/metadata/properties" xmlns:ns2="54fca525-61d1-49a2-a95d-d005d4b799d2" xmlns:ns3="88bd1296-cf60-41d6-b01a-96e80ba78a0e" targetNamespace="http://schemas.microsoft.com/office/2006/metadata/properties" ma:root="true" ma:fieldsID="350d83f3752da93d9834fbbf546323c1" ns2:_="" ns3:_="">
    <xsd:import namespace="54fca525-61d1-49a2-a95d-d005d4b799d2"/>
    <xsd:import namespace="88bd1296-cf60-41d6-b01a-96e80ba78a0e"/>
    <xsd:element name="properties">
      <xsd:complexType>
        <xsd:sequence>
          <xsd:element name="documentManagement">
            <xsd:complexType>
              <xsd:all>
                <xsd:element ref="ns2:MediaServiceMetadata" minOccurs="0"/>
                <xsd:element ref="ns2:MediaServiceFastMetadata" minOccurs="0"/>
                <xsd:element ref="ns2:lcf76f155ced4ddcb4097134ff3c332f" minOccurs="0"/>
                <xsd:element ref="ns3:TaxCatchAll" minOccurs="0"/>
                <xsd:element ref="ns2:MediaServiceGenerationTime" minOccurs="0"/>
                <xsd:element ref="ns2:MediaServiceEventHashCode" minOccurs="0"/>
                <xsd:element ref="ns2:MediaServiceOCR"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4fca525-61d1-49a2-a95d-d005d4b799d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1" nillable="true" ma:taxonomy="true" ma:internalName="lcf76f155ced4ddcb4097134ff3c332f" ma:taxonomyFieldName="MediaServiceImageTags" ma:displayName="Etiquetas de imagen" ma:readOnly="false" ma:fieldId="{5cf76f15-5ced-4ddc-b409-7134ff3c332f}" ma:taxonomyMulti="true" ma:sspId="8a37e28e-12b5-4fa1-a817-aeba67de8d9a" ma:termSetId="09814cd3-568e-fe90-9814-8d621ff8fb84" ma:anchorId="fba54fb3-c3e1-fe81-a776-ca4b69148c4d" ma:open="true" ma:isKeyword="false">
      <xsd:complexType>
        <xsd:sequence>
          <xsd:element ref="pc:Terms" minOccurs="0" maxOccurs="1"/>
        </xsd:sequence>
      </xsd:complex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DateTaken" ma:index="16" nillable="true" ma:displayName="MediaServiceDateTaken" ma:hidden="true" ma:indexed="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88bd1296-cf60-41d6-b01a-96e80ba78a0e" elementFormDefault="qualified">
    <xsd:import namespace="http://schemas.microsoft.com/office/2006/documentManagement/types"/>
    <xsd:import namespace="http://schemas.microsoft.com/office/infopath/2007/PartnerControls"/>
    <xsd:element name="TaxCatchAll" ma:index="12" nillable="true" ma:displayName="Columna global de taxonomía" ma:hidden="true" ma:list="{57ee8e0f-0fef-452e-8991-ba32a6461e3b}" ma:internalName="TaxCatchAll" ma:showField="CatchAllData" ma:web="88bd1296-cf60-41d6-b01a-96e80ba78a0e">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88bd1296-cf60-41d6-b01a-96e80ba78a0e" xsi:nil="true"/>
    <lcf76f155ced4ddcb4097134ff3c332f xmlns="54fca525-61d1-49a2-a95d-d005d4b799d2">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90ABF684-52D3-4038-96FA-E6B5C678E2C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4fca525-61d1-49a2-a95d-d005d4b799d2"/>
    <ds:schemaRef ds:uri="88bd1296-cf60-41d6-b01a-96e80ba78a0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2B7554F-51E2-46BF-BDFD-EFC6CB8B7FFF}">
  <ds:schemaRefs>
    <ds:schemaRef ds:uri="http://schemas.microsoft.com/sharepoint/v3/contenttype/forms"/>
  </ds:schemaRefs>
</ds:datastoreItem>
</file>

<file path=customXml/itemProps3.xml><?xml version="1.0" encoding="utf-8"?>
<ds:datastoreItem xmlns:ds="http://schemas.openxmlformats.org/officeDocument/2006/customXml" ds:itemID="{991ECCD9-3700-46AB-9941-6FF472C0DF5F}">
  <ds:schemaRefs>
    <ds:schemaRef ds:uri="http://schemas.microsoft.com/office/2006/metadata/properties"/>
    <ds:schemaRef ds:uri="http://schemas.microsoft.com/office/infopath/2007/PartnerControls"/>
    <ds:schemaRef ds:uri="88bd1296-cf60-41d6-b01a-96e80ba78a0e"/>
    <ds:schemaRef ds:uri="54fca525-61d1-49a2-a95d-d005d4b799d2"/>
  </ds:schemaRefs>
</ds:datastoreItem>
</file>

<file path=docProps/app.xml><?xml version="1.0" encoding="utf-8"?>
<Properties xmlns="http://schemas.openxmlformats.org/officeDocument/2006/extended-properties" xmlns:vt="http://schemas.openxmlformats.org/officeDocument/2006/docPropsVTypes">
  <Template/>
  <TotalTime>14492</TotalTime>
  <Words>1229</Words>
  <Application>Microsoft Office PowerPoint</Application>
  <PresentationFormat>Panorámica</PresentationFormat>
  <Paragraphs>126</Paragraphs>
  <Slides>26</Slides>
  <Notes>0</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26</vt:i4>
      </vt:variant>
    </vt:vector>
  </HeadingPairs>
  <TitlesOfParts>
    <vt:vector size="33" baseType="lpstr">
      <vt:lpstr>Arial</vt:lpstr>
      <vt:lpstr>Calibri</vt:lpstr>
      <vt:lpstr>Cambria Math</vt:lpstr>
      <vt:lpstr>Segoe UI</vt:lpstr>
      <vt:lpstr>Segoe UI Light</vt:lpstr>
      <vt:lpstr>Trebuchet MS</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Icesi</dc:title>
  <dc:creator>Francisco Piedrahita</dc:creator>
  <cp:lastModifiedBy>Juan Palacios</cp:lastModifiedBy>
  <cp:revision>1088</cp:revision>
  <dcterms:created xsi:type="dcterms:W3CDTF">2021-03-07T02:33:19Z</dcterms:created>
  <dcterms:modified xsi:type="dcterms:W3CDTF">2024-07-18T20:52:29Z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0x01010008BEA2B0E260D14E9E3A8C9B99374DFD</vt:lpwstr>
  </property>
</Properties>
</file>